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7" r:id="rId5"/>
    <p:sldMasterId id="2147483659" r:id="rId6"/>
    <p:sldMasterId id="2147483661" r:id="rId7"/>
    <p:sldMasterId id="2147483663" r:id="rId8"/>
    <p:sldMasterId id="2147483665" r:id="rId9"/>
    <p:sldMasterId id="2147483667" r:id="rId10"/>
    <p:sldMasterId id="2147483669" r:id="rId11"/>
    <p:sldMasterId id="2147483671" r:id="rId12"/>
    <p:sldMasterId id="2147483673" r:id="rId13"/>
    <p:sldMasterId id="2147483675" r:id="rId14"/>
    <p:sldMasterId id="2147483677" r:id="rId15"/>
    <p:sldMasterId id="2147483679" r:id="rId16"/>
  </p:sldMasterIdLst>
  <p:notesMasterIdLst>
    <p:notesMasterId r:id="rId17"/>
  </p:notesMasterIdLst>
  <p:sldIdLst>
    <p:sldId id="256" r:id="rId18"/>
    <p:sldId id="257" r:id="rId19"/>
  </p:sldIdLst>
  <p:sldSz cy="6858000" cx="9906000"/>
  <p:notesSz cx="6858000" cy="9144000"/>
  <p:embeddedFontLst>
    <p:embeddedFont>
      <p:font typeface="Arial Black"/>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120">
          <p15:clr>
            <a:srgbClr val="000000"/>
          </p15:clr>
        </p15:guide>
      </p15:sldGuideLst>
    </p:ext>
    <p:ext uri="http://customooxmlschemas.google.com/">
      <go:slidesCustomData xmlns:go="http://customooxmlschemas.google.com/" r:id="rId21" roundtripDataSignature="AMtx7mgRL1q4PnMfE6xtByW3NxbU0qdq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12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alBlack-regular.fntdata"/><Relationship Id="rId11" Type="http://schemas.openxmlformats.org/officeDocument/2006/relationships/slideMaster" Target="slideMasters/slideMaster8.xml"/><Relationship Id="rId10" Type="http://schemas.openxmlformats.org/officeDocument/2006/relationships/slideMaster" Target="slideMasters/slideMaster7.xml"/><Relationship Id="rId21" Type="http://customschemas.google.com/relationships/presentationmetadata" Target="meta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5" Type="http://schemas.openxmlformats.org/officeDocument/2006/relationships/slideMaster" Target="slideMasters/slideMaster12.xml"/><Relationship Id="rId14" Type="http://schemas.openxmlformats.org/officeDocument/2006/relationships/slideMaster" Target="slideMasters/slideMaster11.xml"/><Relationship Id="rId17" Type="http://schemas.openxmlformats.org/officeDocument/2006/relationships/notesMaster" Target="notesMasters/notesMaster1.xml"/><Relationship Id="rId16" Type="http://schemas.openxmlformats.org/officeDocument/2006/relationships/slideMaster" Target="slideMasters/slideMaster13.xml"/><Relationship Id="rId5" Type="http://schemas.openxmlformats.org/officeDocument/2006/relationships/slideMaster" Target="slideMasters/slideMaster2.xml"/><Relationship Id="rId19" Type="http://schemas.openxmlformats.org/officeDocument/2006/relationships/slide" Target="slides/slide2.xml"/><Relationship Id="rId6" Type="http://schemas.openxmlformats.org/officeDocument/2006/relationships/slideMaster" Target="slideMasters/slideMaster3.xml"/><Relationship Id="rId18" Type="http://schemas.openxmlformats.org/officeDocument/2006/relationships/slide" Target="slides/slide1.xml"/><Relationship Id="rId7" Type="http://schemas.openxmlformats.org/officeDocument/2006/relationships/slideMaster" Target="slideMasters/slideMaster4.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p:cSld name="Slide with bullet points">
    <p:spTree>
      <p:nvGrpSpPr>
        <p:cNvPr id="7" name="Shape 7"/>
        <p:cNvGrpSpPr/>
        <p:nvPr/>
      </p:nvGrpSpPr>
      <p:grpSpPr>
        <a:xfrm>
          <a:off x="0" y="0"/>
          <a:ext cx="0" cy="0"/>
          <a:chOff x="0" y="0"/>
          <a:chExt cx="0" cy="0"/>
        </a:xfrm>
      </p:grpSpPr>
      <p:sp>
        <p:nvSpPr>
          <p:cNvPr id="8" name="Google Shape;8;p4"/>
          <p:cNvSpPr txBox="1"/>
          <p:nvPr>
            <p:ph idx="1" type="body"/>
          </p:nvPr>
        </p:nvSpPr>
        <p:spPr>
          <a:xfrm>
            <a:off x="2443597" y="3258355"/>
            <a:ext cx="5018807" cy="2912062"/>
          </a:xfrm>
          <a:prstGeom prst="rect">
            <a:avLst/>
          </a:prstGeom>
          <a:noFill/>
          <a:ln>
            <a:noFill/>
          </a:ln>
        </p:spPr>
        <p:txBody>
          <a:bodyPr anchorCtr="0" anchor="t" bIns="45700" lIns="91425" spcFirstLastPara="1" rIns="91425" wrap="square" tIns="45700">
            <a:noAutofit/>
          </a:bodyPr>
          <a:lstStyle>
            <a:lvl1pPr indent="-275018" lvl="0" marL="457200" marR="0" rtl="0" algn="just">
              <a:lnSpc>
                <a:spcPct val="150000"/>
              </a:lnSpc>
              <a:spcBef>
                <a:spcPts val="0"/>
              </a:spcBef>
              <a:spcAft>
                <a:spcPts val="0"/>
              </a:spcAft>
              <a:buClr>
                <a:schemeClr val="dk1"/>
              </a:buClr>
              <a:buSzPts val="731"/>
              <a:buFont typeface="Arial"/>
              <a:buChar char="•"/>
              <a:defRPr b="0" i="0" sz="731"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9" name="Google Shape;9;p4"/>
          <p:cNvSpPr txBox="1"/>
          <p:nvPr>
            <p:ph idx="2" type="body"/>
          </p:nvPr>
        </p:nvSpPr>
        <p:spPr>
          <a:xfrm>
            <a:off x="1965205" y="2077430"/>
            <a:ext cx="5975591" cy="64293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6" name="Shape 96"/>
        <p:cNvGrpSpPr/>
        <p:nvPr/>
      </p:nvGrpSpPr>
      <p:grpSpPr>
        <a:xfrm>
          <a:off x="0" y="0"/>
          <a:ext cx="0" cy="0"/>
          <a:chOff x="0" y="0"/>
          <a:chExt cx="0" cy="0"/>
        </a:xfrm>
      </p:grpSpPr>
      <p:sp>
        <p:nvSpPr>
          <p:cNvPr id="97" name="Google Shape;97;p15"/>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98" name="Google Shape;98;p15"/>
          <p:cNvSpPr txBox="1"/>
          <p:nvPr>
            <p:ph idx="2" type="body"/>
          </p:nvPr>
        </p:nvSpPr>
        <p:spPr>
          <a:xfrm>
            <a:off x="350799" y="5568568"/>
            <a:ext cx="5109071" cy="668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with image">
  <p:cSld name="1_Title Slide with image">
    <p:spTree>
      <p:nvGrpSpPr>
        <p:cNvPr id="103" name="Shape 103"/>
        <p:cNvGrpSpPr/>
        <p:nvPr/>
      </p:nvGrpSpPr>
      <p:grpSpPr>
        <a:xfrm>
          <a:off x="0" y="0"/>
          <a:ext cx="0" cy="0"/>
          <a:chOff x="0" y="0"/>
          <a:chExt cx="0" cy="0"/>
        </a:xfrm>
      </p:grpSpPr>
      <p:sp>
        <p:nvSpPr>
          <p:cNvPr id="104" name="Google Shape;104;p17"/>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105" name="Google Shape;105;p17"/>
          <p:cNvSpPr txBox="1"/>
          <p:nvPr>
            <p:ph idx="2" type="body"/>
          </p:nvPr>
        </p:nvSpPr>
        <p:spPr>
          <a:xfrm>
            <a:off x="350799" y="5568568"/>
            <a:ext cx="5109071" cy="668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images">
  <p:cSld name="Slide with 2 images">
    <p:spTree>
      <p:nvGrpSpPr>
        <p:cNvPr id="109" name="Shape 109"/>
        <p:cNvGrpSpPr/>
        <p:nvPr/>
      </p:nvGrpSpPr>
      <p:grpSpPr>
        <a:xfrm>
          <a:off x="0" y="0"/>
          <a:ext cx="0" cy="0"/>
          <a:chOff x="0" y="0"/>
          <a:chExt cx="0" cy="0"/>
        </a:xfrm>
      </p:grpSpPr>
      <p:sp>
        <p:nvSpPr>
          <p:cNvPr id="110" name="Google Shape;110;p19"/>
          <p:cNvSpPr txBox="1"/>
          <p:nvPr>
            <p:ph idx="1" type="body"/>
          </p:nvPr>
        </p:nvSpPr>
        <p:spPr>
          <a:xfrm>
            <a:off x="364214" y="3258357"/>
            <a:ext cx="5002014" cy="2418877"/>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731"/>
              <a:buFont typeface="Arial"/>
              <a:buNone/>
              <a:defRPr b="0" i="0" sz="731"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111" name="Google Shape;111;p19"/>
          <p:cNvSpPr txBox="1"/>
          <p:nvPr>
            <p:ph idx="2" type="body"/>
          </p:nvPr>
        </p:nvSpPr>
        <p:spPr>
          <a:xfrm>
            <a:off x="260679" y="2078347"/>
            <a:ext cx="5327143" cy="6826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necting Slide Tourism">
  <p:cSld name="Connecting Slide Tourism">
    <p:spTree>
      <p:nvGrpSpPr>
        <p:cNvPr id="115" name="Shape 115"/>
        <p:cNvGrpSpPr/>
        <p:nvPr/>
      </p:nvGrpSpPr>
      <p:grpSpPr>
        <a:xfrm>
          <a:off x="0" y="0"/>
          <a:ext cx="0" cy="0"/>
          <a:chOff x="0" y="0"/>
          <a:chExt cx="0" cy="0"/>
        </a:xfrm>
      </p:grpSpPr>
      <p:sp>
        <p:nvSpPr>
          <p:cNvPr id="116" name="Google Shape;116;p21"/>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necting Slide Agric">
  <p:cSld name="Connecting Slide Agric">
    <p:spTree>
      <p:nvGrpSpPr>
        <p:cNvPr id="120" name="Shape 120"/>
        <p:cNvGrpSpPr/>
        <p:nvPr/>
      </p:nvGrpSpPr>
      <p:grpSpPr>
        <a:xfrm>
          <a:off x="0" y="0"/>
          <a:ext cx="0" cy="0"/>
          <a:chOff x="0" y="0"/>
          <a:chExt cx="0" cy="0"/>
        </a:xfrm>
      </p:grpSpPr>
      <p:sp>
        <p:nvSpPr>
          <p:cNvPr id="121" name="Google Shape;121;p23"/>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necting Slide Agric">
  <p:cSld name="1_Connecting Slide Agric">
    <p:spTree>
      <p:nvGrpSpPr>
        <p:cNvPr id="126" name="Shape 126"/>
        <p:cNvGrpSpPr/>
        <p:nvPr/>
      </p:nvGrpSpPr>
      <p:grpSpPr>
        <a:xfrm>
          <a:off x="0" y="0"/>
          <a:ext cx="0" cy="0"/>
          <a:chOff x="0" y="0"/>
          <a:chExt cx="0" cy="0"/>
        </a:xfrm>
      </p:grpSpPr>
      <p:sp>
        <p:nvSpPr>
          <p:cNvPr id="127" name="Google Shape;127;p25"/>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necting Slide Fisheries">
  <p:cSld name="Connecting Slide Fisheries">
    <p:spTree>
      <p:nvGrpSpPr>
        <p:cNvPr id="131" name="Shape 131"/>
        <p:cNvGrpSpPr/>
        <p:nvPr/>
      </p:nvGrpSpPr>
      <p:grpSpPr>
        <a:xfrm>
          <a:off x="0" y="0"/>
          <a:ext cx="0" cy="0"/>
          <a:chOff x="0" y="0"/>
          <a:chExt cx="0" cy="0"/>
        </a:xfrm>
      </p:grpSpPr>
      <p:sp>
        <p:nvSpPr>
          <p:cNvPr id="132" name="Google Shape;132;p27"/>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Tourism">
  <p:cSld name="Thank You Slide Tourism">
    <p:spTree>
      <p:nvGrpSpPr>
        <p:cNvPr id="136" name="Shape 136"/>
        <p:cNvGrpSpPr/>
        <p:nvPr/>
      </p:nvGrpSpPr>
      <p:grpSpPr>
        <a:xfrm>
          <a:off x="0" y="0"/>
          <a:ext cx="0" cy="0"/>
          <a:chOff x="0" y="0"/>
          <a:chExt cx="0" cy="0"/>
        </a:xfrm>
      </p:grpSpPr>
      <p:sp>
        <p:nvSpPr>
          <p:cNvPr id="137" name="Google Shape;137;p29"/>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Agric">
  <p:cSld name="Thank You Slide Agric">
    <p:spTree>
      <p:nvGrpSpPr>
        <p:cNvPr id="141" name="Shape 141"/>
        <p:cNvGrpSpPr/>
        <p:nvPr/>
      </p:nvGrpSpPr>
      <p:grpSpPr>
        <a:xfrm>
          <a:off x="0" y="0"/>
          <a:ext cx="0" cy="0"/>
          <a:chOff x="0" y="0"/>
          <a:chExt cx="0" cy="0"/>
        </a:xfrm>
      </p:grpSpPr>
      <p:sp>
        <p:nvSpPr>
          <p:cNvPr id="142" name="Google Shape;142;p31"/>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lide Agric">
  <p:cSld name="1_Thank You Slide Agric">
    <p:spTree>
      <p:nvGrpSpPr>
        <p:cNvPr id="147" name="Shape 147"/>
        <p:cNvGrpSpPr/>
        <p:nvPr/>
      </p:nvGrpSpPr>
      <p:grpSpPr>
        <a:xfrm>
          <a:off x="0" y="0"/>
          <a:ext cx="0" cy="0"/>
          <a:chOff x="0" y="0"/>
          <a:chExt cx="0" cy="0"/>
        </a:xfrm>
      </p:grpSpPr>
      <p:sp>
        <p:nvSpPr>
          <p:cNvPr id="148" name="Google Shape;148;p33"/>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necting Slide BP">
  <p:cSld name="Connecting Slide BP">
    <p:spTree>
      <p:nvGrpSpPr>
        <p:cNvPr id="10" name="Shape 10"/>
        <p:cNvGrpSpPr/>
        <p:nvPr/>
      </p:nvGrpSpPr>
      <p:grpSpPr>
        <a:xfrm>
          <a:off x="0" y="0"/>
          <a:ext cx="0" cy="0"/>
          <a:chOff x="0" y="0"/>
          <a:chExt cx="0" cy="0"/>
        </a:xfrm>
      </p:grpSpPr>
      <p:sp>
        <p:nvSpPr>
          <p:cNvPr id="11" name="Google Shape;11;p7"/>
          <p:cNvSpPr txBox="1"/>
          <p:nvPr>
            <p:ph idx="1" type="body"/>
          </p:nvPr>
        </p:nvSpPr>
        <p:spPr>
          <a:xfrm>
            <a:off x="490068" y="3107534"/>
            <a:ext cx="8925864" cy="64293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12" name="Google Shape;12;p7"/>
          <p:cNvSpPr txBox="1"/>
          <p:nvPr>
            <p:ph idx="2" type="body"/>
          </p:nvPr>
        </p:nvSpPr>
        <p:spPr>
          <a:xfrm>
            <a:off x="490068" y="3750471"/>
            <a:ext cx="8925864" cy="64293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13"/>
              </a:spcBef>
              <a:spcAft>
                <a:spcPts val="0"/>
              </a:spcAft>
              <a:buClr>
                <a:schemeClr val="dk1"/>
              </a:buClr>
              <a:buSzPts val="2275"/>
              <a:buFont typeface="Arial"/>
              <a:buNone/>
              <a:defRPr b="0" i="0" sz="2275"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Fisheries">
  <p:cSld name="Thank You Slide Fisheries">
    <p:spTree>
      <p:nvGrpSpPr>
        <p:cNvPr id="152" name="Shape 152"/>
        <p:cNvGrpSpPr/>
        <p:nvPr/>
      </p:nvGrpSpPr>
      <p:grpSpPr>
        <a:xfrm>
          <a:off x="0" y="0"/>
          <a:ext cx="0" cy="0"/>
          <a:chOff x="0" y="0"/>
          <a:chExt cx="0" cy="0"/>
        </a:xfrm>
      </p:grpSpPr>
      <p:sp>
        <p:nvSpPr>
          <p:cNvPr id="153" name="Google Shape;153;p35"/>
          <p:cNvSpPr txBox="1"/>
          <p:nvPr>
            <p:ph idx="1" type="body"/>
          </p:nvPr>
        </p:nvSpPr>
        <p:spPr>
          <a:xfrm>
            <a:off x="350799" y="4832914"/>
            <a:ext cx="5109070" cy="6699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Connecting Slide">
  <p:cSld name="Plain Connecting Slide">
    <p:spTree>
      <p:nvGrpSpPr>
        <p:cNvPr id="13" name="Shape 13"/>
        <p:cNvGrpSpPr/>
        <p:nvPr/>
      </p:nvGrpSpPr>
      <p:grpSpPr>
        <a:xfrm>
          <a:off x="0" y="0"/>
          <a:ext cx="0" cy="0"/>
          <a:chOff x="0" y="0"/>
          <a:chExt cx="0" cy="0"/>
        </a:xfrm>
      </p:grpSpPr>
      <p:sp>
        <p:nvSpPr>
          <p:cNvPr id="14" name="Google Shape;14;p8"/>
          <p:cNvSpPr txBox="1"/>
          <p:nvPr>
            <p:ph idx="1" type="body"/>
          </p:nvPr>
        </p:nvSpPr>
        <p:spPr>
          <a:xfrm>
            <a:off x="490068" y="3107534"/>
            <a:ext cx="8925864" cy="64293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mple Images Slide">
  <p:cSld name="Multimple Images Slide">
    <p:spTree>
      <p:nvGrpSpPr>
        <p:cNvPr id="15" name="Shape 15"/>
        <p:cNvGrpSpPr/>
        <p:nvPr/>
      </p:nvGrpSpPr>
      <p:grpSpPr>
        <a:xfrm>
          <a:off x="0" y="0"/>
          <a:ext cx="0" cy="0"/>
          <a:chOff x="0" y="0"/>
          <a:chExt cx="0" cy="0"/>
        </a:xfrm>
      </p:grpSpPr>
      <p:sp>
        <p:nvSpPr>
          <p:cNvPr id="16" name="Google Shape;16;p9"/>
          <p:cNvSpPr txBox="1"/>
          <p:nvPr>
            <p:ph idx="1" type="body"/>
          </p:nvPr>
        </p:nvSpPr>
        <p:spPr>
          <a:xfrm>
            <a:off x="927804" y="5296835"/>
            <a:ext cx="1718150" cy="702802"/>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17" name="Google Shape;17;p9"/>
          <p:cNvSpPr txBox="1"/>
          <p:nvPr>
            <p:ph idx="2" type="body"/>
          </p:nvPr>
        </p:nvSpPr>
        <p:spPr>
          <a:xfrm>
            <a:off x="3085890" y="5296835"/>
            <a:ext cx="1718150" cy="702802"/>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18" name="Google Shape;18;p9"/>
          <p:cNvSpPr txBox="1"/>
          <p:nvPr>
            <p:ph idx="3" type="body"/>
          </p:nvPr>
        </p:nvSpPr>
        <p:spPr>
          <a:xfrm>
            <a:off x="5196673" y="5291789"/>
            <a:ext cx="1718150" cy="702802"/>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19" name="Google Shape;19;p9"/>
          <p:cNvSpPr txBox="1"/>
          <p:nvPr>
            <p:ph idx="4" type="body"/>
          </p:nvPr>
        </p:nvSpPr>
        <p:spPr>
          <a:xfrm>
            <a:off x="7350250" y="5291789"/>
            <a:ext cx="1718150" cy="702802"/>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20" name="Google Shape;20;p9"/>
          <p:cNvSpPr txBox="1"/>
          <p:nvPr>
            <p:ph idx="5" type="body"/>
          </p:nvPr>
        </p:nvSpPr>
        <p:spPr>
          <a:xfrm>
            <a:off x="490068" y="2077430"/>
            <a:ext cx="8925864" cy="64293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Infographics">
  <p:cSld name="Slide with Infographics">
    <p:spTree>
      <p:nvGrpSpPr>
        <p:cNvPr id="21" name="Shape 21"/>
        <p:cNvGrpSpPr/>
        <p:nvPr/>
      </p:nvGrpSpPr>
      <p:grpSpPr>
        <a:xfrm>
          <a:off x="0" y="0"/>
          <a:ext cx="0" cy="0"/>
          <a:chOff x="0" y="0"/>
          <a:chExt cx="0" cy="0"/>
        </a:xfrm>
      </p:grpSpPr>
      <p:sp>
        <p:nvSpPr>
          <p:cNvPr id="22" name="Google Shape;22;p10"/>
          <p:cNvSpPr txBox="1"/>
          <p:nvPr>
            <p:ph idx="1" type="body"/>
          </p:nvPr>
        </p:nvSpPr>
        <p:spPr>
          <a:xfrm>
            <a:off x="1965205" y="2077430"/>
            <a:ext cx="5975591" cy="64293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23" name="Google Shape;23;p10"/>
          <p:cNvSpPr txBox="1"/>
          <p:nvPr>
            <p:ph idx="2" type="body"/>
          </p:nvPr>
        </p:nvSpPr>
        <p:spPr>
          <a:xfrm>
            <a:off x="3927956" y="4135538"/>
            <a:ext cx="2050083" cy="493793"/>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24" name="Google Shape;24;p10"/>
          <p:cNvSpPr txBox="1"/>
          <p:nvPr>
            <p:ph idx="3" type="body"/>
          </p:nvPr>
        </p:nvSpPr>
        <p:spPr>
          <a:xfrm>
            <a:off x="6887240" y="4135538"/>
            <a:ext cx="2050083" cy="493793"/>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25" name="Google Shape;25;p10"/>
          <p:cNvSpPr txBox="1"/>
          <p:nvPr>
            <p:ph idx="4" type="body"/>
          </p:nvPr>
        </p:nvSpPr>
        <p:spPr>
          <a:xfrm>
            <a:off x="968673" y="4135538"/>
            <a:ext cx="2050083" cy="493793"/>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26" name="Google Shape;26;p10"/>
          <p:cNvSpPr/>
          <p:nvPr>
            <p:ph idx="5" type="pic"/>
          </p:nvPr>
        </p:nvSpPr>
        <p:spPr>
          <a:xfrm>
            <a:off x="1187980" y="3102279"/>
            <a:ext cx="1611469" cy="8242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13"/>
              </a:spcBef>
              <a:spcAft>
                <a:spcPts val="0"/>
              </a:spcAft>
              <a:buClr>
                <a:schemeClr val="dk1"/>
              </a:buClr>
              <a:buSzPts val="975"/>
              <a:buFont typeface="Arial"/>
              <a:buChar char="•"/>
              <a:defRPr b="0" i="0" sz="975"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lvl="6"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lvl="7"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lvl="8"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27" name="Google Shape;27;p10"/>
          <p:cNvSpPr/>
          <p:nvPr>
            <p:ph idx="6" type="pic"/>
          </p:nvPr>
        </p:nvSpPr>
        <p:spPr>
          <a:xfrm>
            <a:off x="4147263" y="3102279"/>
            <a:ext cx="1611469" cy="8242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13"/>
              </a:spcBef>
              <a:spcAft>
                <a:spcPts val="0"/>
              </a:spcAft>
              <a:buClr>
                <a:schemeClr val="dk1"/>
              </a:buClr>
              <a:buSzPts val="975"/>
              <a:buFont typeface="Arial"/>
              <a:buChar char="•"/>
              <a:defRPr b="0" i="0" sz="975"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lvl="6"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lvl="7"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lvl="8"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28" name="Google Shape;28;p10"/>
          <p:cNvSpPr/>
          <p:nvPr>
            <p:ph idx="7" type="pic"/>
          </p:nvPr>
        </p:nvSpPr>
        <p:spPr>
          <a:xfrm>
            <a:off x="7106546" y="3102279"/>
            <a:ext cx="1611469" cy="8242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13"/>
              </a:spcBef>
              <a:spcAft>
                <a:spcPts val="0"/>
              </a:spcAft>
              <a:buClr>
                <a:schemeClr val="dk1"/>
              </a:buClr>
              <a:buSzPts val="975"/>
              <a:buFont typeface="Arial"/>
              <a:buChar char="•"/>
              <a:defRPr b="0" i="0" sz="975"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lvl="6"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lvl="7"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lvl="8"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29" name="Google Shape;29;p10"/>
          <p:cNvSpPr txBox="1"/>
          <p:nvPr>
            <p:ph idx="8" type="body"/>
          </p:nvPr>
        </p:nvSpPr>
        <p:spPr>
          <a:xfrm>
            <a:off x="3927956" y="6185600"/>
            <a:ext cx="2050083" cy="493793"/>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30" name="Google Shape;30;p10"/>
          <p:cNvSpPr txBox="1"/>
          <p:nvPr>
            <p:ph idx="9" type="body"/>
          </p:nvPr>
        </p:nvSpPr>
        <p:spPr>
          <a:xfrm>
            <a:off x="6887240" y="6185600"/>
            <a:ext cx="2050083" cy="493793"/>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31" name="Google Shape;31;p10"/>
          <p:cNvSpPr txBox="1"/>
          <p:nvPr>
            <p:ph idx="13" type="body"/>
          </p:nvPr>
        </p:nvSpPr>
        <p:spPr>
          <a:xfrm>
            <a:off x="968673" y="6185600"/>
            <a:ext cx="2050083" cy="493793"/>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32" name="Google Shape;32;p10"/>
          <p:cNvSpPr/>
          <p:nvPr>
            <p:ph idx="14" type="pic"/>
          </p:nvPr>
        </p:nvSpPr>
        <p:spPr>
          <a:xfrm>
            <a:off x="1187980" y="5152341"/>
            <a:ext cx="1611469" cy="8242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13"/>
              </a:spcBef>
              <a:spcAft>
                <a:spcPts val="0"/>
              </a:spcAft>
              <a:buClr>
                <a:schemeClr val="dk1"/>
              </a:buClr>
              <a:buSzPts val="975"/>
              <a:buFont typeface="Arial"/>
              <a:buChar char="•"/>
              <a:defRPr b="0" i="0" sz="975"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lvl="6"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lvl="7"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lvl="8"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33" name="Google Shape;33;p10"/>
          <p:cNvSpPr/>
          <p:nvPr>
            <p:ph idx="15" type="pic"/>
          </p:nvPr>
        </p:nvSpPr>
        <p:spPr>
          <a:xfrm>
            <a:off x="4147263" y="5152341"/>
            <a:ext cx="1611469" cy="8242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13"/>
              </a:spcBef>
              <a:spcAft>
                <a:spcPts val="0"/>
              </a:spcAft>
              <a:buClr>
                <a:schemeClr val="dk1"/>
              </a:buClr>
              <a:buSzPts val="975"/>
              <a:buFont typeface="Arial"/>
              <a:buChar char="•"/>
              <a:defRPr b="0" i="0" sz="975"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lvl="6"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lvl="7"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lvl="8"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34" name="Google Shape;34;p10"/>
          <p:cNvSpPr/>
          <p:nvPr>
            <p:ph idx="16" type="pic"/>
          </p:nvPr>
        </p:nvSpPr>
        <p:spPr>
          <a:xfrm>
            <a:off x="7106546" y="5152341"/>
            <a:ext cx="1611469" cy="82424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13"/>
              </a:spcBef>
              <a:spcAft>
                <a:spcPts val="0"/>
              </a:spcAft>
              <a:buClr>
                <a:schemeClr val="dk1"/>
              </a:buClr>
              <a:buSzPts val="975"/>
              <a:buFont typeface="Arial"/>
              <a:buChar char="•"/>
              <a:defRPr b="0" i="0" sz="975"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lvl="6"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lvl="7"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lvl="8"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Charts">
  <p:cSld name="Slide with Charts">
    <p:spTree>
      <p:nvGrpSpPr>
        <p:cNvPr id="35" name="Shape 35"/>
        <p:cNvGrpSpPr/>
        <p:nvPr/>
      </p:nvGrpSpPr>
      <p:grpSpPr>
        <a:xfrm>
          <a:off x="0" y="0"/>
          <a:ext cx="0" cy="0"/>
          <a:chOff x="0" y="0"/>
          <a:chExt cx="0" cy="0"/>
        </a:xfrm>
      </p:grpSpPr>
      <p:sp>
        <p:nvSpPr>
          <p:cNvPr id="36" name="Google Shape;36;p11"/>
          <p:cNvSpPr txBox="1"/>
          <p:nvPr>
            <p:ph idx="1" type="body"/>
          </p:nvPr>
        </p:nvSpPr>
        <p:spPr>
          <a:xfrm>
            <a:off x="1965205" y="2077430"/>
            <a:ext cx="5975591" cy="64293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37" name="Google Shape;37;p11"/>
          <p:cNvSpPr/>
          <p:nvPr>
            <p:ph idx="2" type="chart"/>
          </p:nvPr>
        </p:nvSpPr>
        <p:spPr>
          <a:xfrm>
            <a:off x="892447" y="3258357"/>
            <a:ext cx="3174306" cy="205122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13"/>
              </a:spcBef>
              <a:spcAft>
                <a:spcPts val="0"/>
              </a:spcAft>
              <a:buClr>
                <a:schemeClr val="dk1"/>
              </a:buClr>
              <a:buSzPts val="975"/>
              <a:buFont typeface="Arial"/>
              <a:buChar char="•"/>
              <a:defRPr b="0" i="0" sz="975"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lvl="6"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lvl="7"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lvl="8"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38" name="Google Shape;38;p11"/>
          <p:cNvSpPr/>
          <p:nvPr>
            <p:ph idx="3" type="chart"/>
          </p:nvPr>
        </p:nvSpPr>
        <p:spPr>
          <a:xfrm>
            <a:off x="5613613" y="3258355"/>
            <a:ext cx="3174306" cy="207382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13"/>
              </a:spcBef>
              <a:spcAft>
                <a:spcPts val="0"/>
              </a:spcAft>
              <a:buClr>
                <a:schemeClr val="dk1"/>
              </a:buClr>
              <a:buSzPts val="975"/>
              <a:buFont typeface="Arial"/>
              <a:buChar char="•"/>
              <a:defRPr b="0" i="0" sz="975"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lvl="6"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lvl="7"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lvl="8"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39" name="Google Shape;39;p11"/>
          <p:cNvSpPr txBox="1"/>
          <p:nvPr>
            <p:ph idx="4" type="body"/>
          </p:nvPr>
        </p:nvSpPr>
        <p:spPr>
          <a:xfrm>
            <a:off x="1110305" y="5731101"/>
            <a:ext cx="2738590" cy="781009"/>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894"/>
              <a:buFont typeface="Arial"/>
              <a:buNone/>
              <a:defRPr b="0" i="0" sz="893"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40" name="Google Shape;40;p11"/>
          <p:cNvSpPr txBox="1"/>
          <p:nvPr>
            <p:ph idx="5" type="body"/>
          </p:nvPr>
        </p:nvSpPr>
        <p:spPr>
          <a:xfrm>
            <a:off x="5831471" y="5731101"/>
            <a:ext cx="2738590" cy="781009"/>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resentation Slide">
  <p:cSld name="Simple Presentation Slide">
    <p:spTree>
      <p:nvGrpSpPr>
        <p:cNvPr id="41" name="Shape 41"/>
        <p:cNvGrpSpPr/>
        <p:nvPr/>
      </p:nvGrpSpPr>
      <p:grpSpPr>
        <a:xfrm>
          <a:off x="0" y="0"/>
          <a:ext cx="0" cy="0"/>
          <a:chOff x="0" y="0"/>
          <a:chExt cx="0" cy="0"/>
        </a:xfrm>
      </p:grpSpPr>
      <p:sp>
        <p:nvSpPr>
          <p:cNvPr id="42" name="Google Shape;42;p12"/>
          <p:cNvSpPr txBox="1"/>
          <p:nvPr>
            <p:ph idx="1" type="body"/>
          </p:nvPr>
        </p:nvSpPr>
        <p:spPr>
          <a:xfrm>
            <a:off x="2309025" y="3258355"/>
            <a:ext cx="5028442" cy="27432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150000"/>
              </a:lnSpc>
              <a:spcBef>
                <a:spcPts val="0"/>
              </a:spcBef>
              <a:spcAft>
                <a:spcPts val="0"/>
              </a:spcAft>
              <a:buClr>
                <a:schemeClr val="dk1"/>
              </a:buClr>
              <a:buSzPts val="2200"/>
              <a:buFont typeface="Arial"/>
              <a:buNone/>
              <a:defRPr b="0" i="0" sz="2200" u="none" cap="none" strike="noStrike">
                <a:solidFill>
                  <a:schemeClr val="dk1"/>
                </a:solidFill>
                <a:latin typeface="Arial"/>
                <a:ea typeface="Arial"/>
                <a:cs typeface="Arial"/>
                <a:sym typeface="Arial"/>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
        <p:nvSpPr>
          <p:cNvPr id="43" name="Google Shape;43;p12"/>
          <p:cNvSpPr txBox="1"/>
          <p:nvPr>
            <p:ph idx="2" type="body"/>
          </p:nvPr>
        </p:nvSpPr>
        <p:spPr>
          <a:xfrm>
            <a:off x="2238716" y="2077430"/>
            <a:ext cx="5098752" cy="64293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813"/>
              </a:spcBef>
              <a:spcAft>
                <a:spcPts val="0"/>
              </a:spcAft>
              <a:buClr>
                <a:schemeClr val="dk1"/>
              </a:buClr>
              <a:buSzPts val="2925"/>
              <a:buFont typeface="Arial"/>
              <a:buNone/>
              <a:defRPr b="0" i="0" sz="2925" u="none" cap="none" strike="noStrike">
                <a:solidFill>
                  <a:schemeClr val="dk1"/>
                </a:solidFill>
                <a:latin typeface="Arial Black"/>
                <a:ea typeface="Arial Black"/>
                <a:cs typeface="Arial Black"/>
                <a:sym typeface="Arial Black"/>
              </a:defRPr>
            </a:lvl1pPr>
            <a:lvl2pPr indent="-349250" lvl="1" marL="914400" marR="0" rtl="0" algn="l">
              <a:lnSpc>
                <a:spcPct val="90000"/>
              </a:lnSpc>
              <a:spcBef>
                <a:spcPts val="40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21436" lvl="5" marL="27432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6pPr>
            <a:lvl7pPr indent="-321436" lvl="6" marL="32004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7pPr>
            <a:lvl8pPr indent="-321436" lvl="7" marL="36576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8pPr>
            <a:lvl9pPr indent="-321436" lvl="8" marL="4114800" marR="0" rtl="0" algn="l">
              <a:lnSpc>
                <a:spcPct val="90000"/>
              </a:lnSpc>
              <a:spcBef>
                <a:spcPts val="406"/>
              </a:spcBef>
              <a:spcAft>
                <a:spcPts val="0"/>
              </a:spcAft>
              <a:buClr>
                <a:schemeClr val="dk1"/>
              </a:buClr>
              <a:buSzPts val="1462"/>
              <a:buFont typeface="Arial"/>
              <a:buChar char="•"/>
              <a:defRPr b="0" i="0" sz="1462"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4" name="Shape 4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Model Canvas">
  <p:cSld name="Business Model Canvas">
    <p:spTree>
      <p:nvGrpSpPr>
        <p:cNvPr id="79" name="Shape 79"/>
        <p:cNvGrpSpPr/>
        <p:nvPr/>
      </p:nvGrpSpPr>
      <p:grpSpPr>
        <a:xfrm>
          <a:off x="0" y="0"/>
          <a:ext cx="0" cy="0"/>
          <a:chOff x="0" y="0"/>
          <a:chExt cx="0" cy="0"/>
        </a:xfrm>
      </p:grpSpPr>
      <p:sp>
        <p:nvSpPr>
          <p:cNvPr id="80" name="Google Shape;80;p6"/>
          <p:cNvSpPr txBox="1"/>
          <p:nvPr>
            <p:ph idx="1" type="body"/>
          </p:nvPr>
        </p:nvSpPr>
        <p:spPr>
          <a:xfrm>
            <a:off x="309424" y="1066799"/>
            <a:ext cx="1754326" cy="3428763"/>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Google Shape;81;p6"/>
          <p:cNvSpPr txBox="1"/>
          <p:nvPr>
            <p:ph idx="2" type="body"/>
          </p:nvPr>
        </p:nvSpPr>
        <p:spPr>
          <a:xfrm>
            <a:off x="2185335" y="1066800"/>
            <a:ext cx="1754326" cy="15300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2" name="Google Shape;82;p6"/>
          <p:cNvSpPr txBox="1"/>
          <p:nvPr>
            <p:ph idx="3" type="body"/>
          </p:nvPr>
        </p:nvSpPr>
        <p:spPr>
          <a:xfrm>
            <a:off x="4067689" y="1066800"/>
            <a:ext cx="1754326" cy="3428762"/>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6"/>
          <p:cNvSpPr txBox="1"/>
          <p:nvPr>
            <p:ph idx="4" type="body"/>
          </p:nvPr>
        </p:nvSpPr>
        <p:spPr>
          <a:xfrm>
            <a:off x="5948526" y="1056067"/>
            <a:ext cx="1754326" cy="15300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 name="Google Shape;84;p6"/>
          <p:cNvSpPr txBox="1"/>
          <p:nvPr>
            <p:ph idx="5" type="body"/>
          </p:nvPr>
        </p:nvSpPr>
        <p:spPr>
          <a:xfrm>
            <a:off x="7835806" y="1056066"/>
            <a:ext cx="1754326" cy="3439495"/>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 name="Google Shape;85;p6"/>
          <p:cNvSpPr txBox="1"/>
          <p:nvPr>
            <p:ph idx="6" type="body"/>
          </p:nvPr>
        </p:nvSpPr>
        <p:spPr>
          <a:xfrm>
            <a:off x="2196704" y="2965800"/>
            <a:ext cx="1754326" cy="15300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6"/>
          <p:cNvSpPr txBox="1"/>
          <p:nvPr>
            <p:ph idx="7" type="body"/>
          </p:nvPr>
        </p:nvSpPr>
        <p:spPr>
          <a:xfrm>
            <a:off x="5952078" y="2965800"/>
            <a:ext cx="1754326" cy="15300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6"/>
          <p:cNvSpPr txBox="1"/>
          <p:nvPr>
            <p:ph idx="8" type="body"/>
          </p:nvPr>
        </p:nvSpPr>
        <p:spPr>
          <a:xfrm>
            <a:off x="309424" y="4876800"/>
            <a:ext cx="4561026" cy="14478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 name="Google Shape;88;p6"/>
          <p:cNvSpPr txBox="1"/>
          <p:nvPr>
            <p:ph idx="9" type="body"/>
          </p:nvPr>
        </p:nvSpPr>
        <p:spPr>
          <a:xfrm>
            <a:off x="5056350" y="4876800"/>
            <a:ext cx="4533783" cy="14478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6"/>
          <p:cNvSpPr txBox="1"/>
          <p:nvPr>
            <p:ph idx="13" type="body"/>
          </p:nvPr>
        </p:nvSpPr>
        <p:spPr>
          <a:xfrm>
            <a:off x="3962400" y="381000"/>
            <a:ext cx="1403350" cy="2286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 name="Google Shape;90;p6"/>
          <p:cNvSpPr txBox="1"/>
          <p:nvPr>
            <p:ph idx="14" type="body"/>
          </p:nvPr>
        </p:nvSpPr>
        <p:spPr>
          <a:xfrm>
            <a:off x="5685201" y="381000"/>
            <a:ext cx="1403350" cy="2286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6"/>
          <p:cNvSpPr txBox="1"/>
          <p:nvPr>
            <p:ph idx="15" type="body"/>
          </p:nvPr>
        </p:nvSpPr>
        <p:spPr>
          <a:xfrm>
            <a:off x="7759700" y="381000"/>
            <a:ext cx="1155700" cy="2286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 name="Google Shape;92;p6"/>
          <p:cNvSpPr txBox="1"/>
          <p:nvPr>
            <p:ph idx="16" type="body"/>
          </p:nvPr>
        </p:nvSpPr>
        <p:spPr>
          <a:xfrm>
            <a:off x="9245600" y="381000"/>
            <a:ext cx="412750" cy="228600"/>
          </a:xfrm>
          <a:prstGeom prst="rect">
            <a:avLst/>
          </a:prstGeom>
          <a:solidFill>
            <a:srgbClr val="FFFFFF"/>
          </a:solidFill>
          <a:ln>
            <a:noFill/>
          </a:ln>
        </p:spPr>
        <p:txBody>
          <a:bodyPr anchorCtr="0" anchor="t" bIns="45700" lIns="91425" spcFirstLastPara="1" rIns="91425" wrap="square" tIns="45700">
            <a:noAutofit/>
          </a:bodyPr>
          <a:lstStyle>
            <a:lvl1pPr indent="-228600" lvl="0" marL="457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8.png"/><Relationship Id="rId3" Type="http://schemas.openxmlformats.org/officeDocument/2006/relationships/slideLayout" Target="../slideLayouts/slideLayout17.xml"/><Relationship Id="rId4" Type="http://schemas.openxmlformats.org/officeDocument/2006/relationships/theme" Target="../theme/theme4.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9.png"/><Relationship Id="rId3" Type="http://schemas.openxmlformats.org/officeDocument/2006/relationships/slideLayout" Target="../slideLayouts/slideLayout18.xml"/><Relationship Id="rId4" Type="http://schemas.openxmlformats.org/officeDocument/2006/relationships/theme" Target="../theme/theme13.xml"/></Relationships>
</file>

<file path=ppt/slideMasters/_rels/slideMaster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4.png"/><Relationship Id="rId3" Type="http://schemas.openxmlformats.org/officeDocument/2006/relationships/image" Target="../media/image18.jpg"/><Relationship Id="rId4" Type="http://schemas.openxmlformats.org/officeDocument/2006/relationships/slideLayout" Target="../slideLayouts/slideLayout19.xml"/><Relationship Id="rId5" Type="http://schemas.openxmlformats.org/officeDocument/2006/relationships/theme" Target="../theme/theme11.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5.png"/><Relationship Id="rId3" Type="http://schemas.openxmlformats.org/officeDocument/2006/relationships/slideLayout" Target="../slideLayouts/slideLayout20.xml"/><Relationship Id="rId4"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5.png"/><Relationship Id="rId8"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9.png"/><Relationship Id="rId3" Type="http://schemas.openxmlformats.org/officeDocument/2006/relationships/slideLayout" Target="../slideLayouts/slideLayout10.xml"/><Relationship Id="rId4"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slideLayout" Target="../slideLayouts/slideLayout11.xml"/><Relationship Id="rId5"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theme" Target="../theme/theme9.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theme" Target="../theme/theme8.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4.png"/><Relationship Id="rId3" Type="http://schemas.openxmlformats.org/officeDocument/2006/relationships/slideLayout" Target="../slideLayouts/slideLayout14.xml"/><Relationship Id="rId4" Type="http://schemas.openxmlformats.org/officeDocument/2006/relationships/theme" Target="../theme/theme14.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4.png"/><Relationship Id="rId3" Type="http://schemas.openxmlformats.org/officeDocument/2006/relationships/image" Target="../media/image17.jpg"/><Relationship Id="rId4" Type="http://schemas.openxmlformats.org/officeDocument/2006/relationships/slideLayout" Target="../slideLayouts/slideLayout15.xml"/><Relationship Id="rId5" Type="http://schemas.openxmlformats.org/officeDocument/2006/relationships/theme" Target="../theme/theme7.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5.png"/><Relationship Id="rId3" Type="http://schemas.openxmlformats.org/officeDocument/2006/relationships/slideLayout" Target="../slideLayouts/slideLayout16.xml"/><Relationship Id="rId4" Type="http://schemas.openxmlformats.org/officeDocument/2006/relationships/theme" Target="../theme/theme1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3"/>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pic>
        <p:nvPicPr>
          <p:cNvPr id="134" name="Google Shape;134;p28"/>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35" name="Google Shape;135;p28"/>
          <p:cNvPicPr preferRelativeResize="0"/>
          <p:nvPr/>
        </p:nvPicPr>
        <p:blipFill rotWithShape="1">
          <a:blip r:embed="rId2">
            <a:alphaModFix/>
          </a:blip>
          <a:srcRect b="0" l="0" r="0" t="0"/>
          <a:stretch/>
        </p:blipFill>
        <p:spPr>
          <a:xfrm>
            <a:off x="2532062" y="0"/>
            <a:ext cx="7386637" cy="6904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pic>
        <p:nvPicPr>
          <p:cNvPr id="139" name="Google Shape;139;p30"/>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40" name="Google Shape;140;p30"/>
          <p:cNvPicPr preferRelativeResize="0"/>
          <p:nvPr/>
        </p:nvPicPr>
        <p:blipFill rotWithShape="1">
          <a:blip r:embed="rId2">
            <a:alphaModFix/>
          </a:blip>
          <a:srcRect b="0" l="0" r="0" t="0"/>
          <a:stretch/>
        </p:blipFill>
        <p:spPr>
          <a:xfrm>
            <a:off x="2557462" y="0"/>
            <a:ext cx="7373937" cy="68929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6"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pic>
        <p:nvPicPr>
          <p:cNvPr id="144" name="Google Shape;144;p32"/>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45" name="Google Shape;145;p32"/>
          <p:cNvPicPr preferRelativeResize="0"/>
          <p:nvPr/>
        </p:nvPicPr>
        <p:blipFill rotWithShape="1">
          <a:blip r:embed="rId2">
            <a:alphaModFix/>
          </a:blip>
          <a:srcRect b="0" l="0" r="0" t="0"/>
          <a:stretch/>
        </p:blipFill>
        <p:spPr>
          <a:xfrm>
            <a:off x="2532062" y="0"/>
            <a:ext cx="7386637" cy="6904037"/>
          </a:xfrm>
          <a:prstGeom prst="rect">
            <a:avLst/>
          </a:prstGeom>
          <a:noFill/>
          <a:ln>
            <a:noFill/>
          </a:ln>
        </p:spPr>
      </p:pic>
      <p:sp>
        <p:nvSpPr>
          <p:cNvPr id="146" name="Google Shape;146;p32"/>
          <p:cNvSpPr/>
          <p:nvPr/>
        </p:nvSpPr>
        <p:spPr>
          <a:xfrm>
            <a:off x="5526505" y="-753979"/>
            <a:ext cx="5383129" cy="6625389"/>
          </a:xfrm>
          <a:prstGeom prst="ellipse">
            <a:avLst/>
          </a:prstGeom>
          <a:blipFill rotWithShape="1">
            <a:blip r:embed="rId3">
              <a:alphaModFix/>
            </a:blip>
            <a:stretch>
              <a:fillRect b="0" l="-11681" r="-38313" t="0"/>
            </a:stretch>
          </a:blipFill>
          <a:ln cap="flat" cmpd="sng" w="12700">
            <a:solidFill>
              <a:srgbClr val="8CC6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50"/>
              <a:buFont typeface="Calibri"/>
              <a:buNone/>
            </a:pPr>
            <a:r>
              <a:t/>
            </a:r>
            <a:endParaRPr b="0" i="0" sz="195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8"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pic>
        <p:nvPicPr>
          <p:cNvPr id="150" name="Google Shape;150;p34"/>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51" name="Google Shape;151;p34"/>
          <p:cNvPicPr preferRelativeResize="0"/>
          <p:nvPr/>
        </p:nvPicPr>
        <p:blipFill rotWithShape="1">
          <a:blip r:embed="rId2">
            <a:alphaModFix/>
          </a:blip>
          <a:srcRect b="0" l="0" r="0" t="0"/>
          <a:stretch/>
        </p:blipFill>
        <p:spPr>
          <a:xfrm>
            <a:off x="2532062" y="0"/>
            <a:ext cx="7386637" cy="6904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45" name="Shape 45"/>
        <p:cNvGrpSpPr/>
        <p:nvPr/>
      </p:nvGrpSpPr>
      <p:grpSpPr>
        <a:xfrm>
          <a:off x="0" y="0"/>
          <a:ext cx="0" cy="0"/>
          <a:chOff x="0" y="0"/>
          <a:chExt cx="0" cy="0"/>
        </a:xfrm>
      </p:grpSpPr>
      <p:sp>
        <p:nvSpPr>
          <p:cNvPr id="46" name="Google Shape;46;p5"/>
          <p:cNvSpPr txBox="1"/>
          <p:nvPr/>
        </p:nvSpPr>
        <p:spPr>
          <a:xfrm>
            <a:off x="244475" y="762000"/>
            <a:ext cx="9405937" cy="5638800"/>
          </a:xfrm>
          <a:prstGeom prst="rect">
            <a:avLst/>
          </a:prstGeom>
          <a:solidFill>
            <a:srgbClr val="FFFF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47" name="Google Shape;47;p5"/>
          <p:cNvSpPr txBox="1"/>
          <p:nvPr/>
        </p:nvSpPr>
        <p:spPr>
          <a:xfrm>
            <a:off x="247650" y="304800"/>
            <a:ext cx="2571750"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Business Model Canvas</a:t>
            </a:r>
            <a:endParaRPr/>
          </a:p>
        </p:txBody>
      </p:sp>
      <p:sp>
        <p:nvSpPr>
          <p:cNvPr id="48" name="Google Shape;48;p5"/>
          <p:cNvSpPr txBox="1"/>
          <p:nvPr/>
        </p:nvSpPr>
        <p:spPr>
          <a:xfrm>
            <a:off x="3860800" y="184150"/>
            <a:ext cx="1403350" cy="200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700"/>
              <a:buFont typeface="Arial"/>
              <a:buNone/>
            </a:pPr>
            <a:r>
              <a:rPr b="0" i="1" lang="en-US" sz="700" u="none">
                <a:solidFill>
                  <a:schemeClr val="dk1"/>
                </a:solidFill>
                <a:latin typeface="Arial"/>
                <a:ea typeface="Arial"/>
                <a:cs typeface="Arial"/>
                <a:sym typeface="Arial"/>
              </a:rPr>
              <a:t>Designed for:</a:t>
            </a:r>
            <a:endParaRPr/>
          </a:p>
        </p:txBody>
      </p:sp>
      <p:sp>
        <p:nvSpPr>
          <p:cNvPr id="49" name="Google Shape;49;p5"/>
          <p:cNvSpPr txBox="1"/>
          <p:nvPr/>
        </p:nvSpPr>
        <p:spPr>
          <a:xfrm>
            <a:off x="5586412" y="180975"/>
            <a:ext cx="1403350" cy="200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700"/>
              <a:buFont typeface="Arial"/>
              <a:buNone/>
            </a:pPr>
            <a:r>
              <a:rPr b="0" i="1" lang="en-US" sz="700" u="none">
                <a:solidFill>
                  <a:schemeClr val="dk1"/>
                </a:solidFill>
                <a:latin typeface="Arial"/>
                <a:ea typeface="Arial"/>
                <a:cs typeface="Arial"/>
                <a:sym typeface="Arial"/>
              </a:rPr>
              <a:t>Designed by:</a:t>
            </a:r>
            <a:endParaRPr/>
          </a:p>
        </p:txBody>
      </p:sp>
      <p:sp>
        <p:nvSpPr>
          <p:cNvPr id="50" name="Google Shape;50;p5"/>
          <p:cNvSpPr txBox="1"/>
          <p:nvPr/>
        </p:nvSpPr>
        <p:spPr>
          <a:xfrm>
            <a:off x="7664450" y="180975"/>
            <a:ext cx="1214437" cy="20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700"/>
              <a:buFont typeface="Arial"/>
              <a:buNone/>
            </a:pPr>
            <a:r>
              <a:rPr b="0" i="1" lang="en-US" sz="700" u="none">
                <a:solidFill>
                  <a:schemeClr val="dk1"/>
                </a:solidFill>
                <a:latin typeface="Arial"/>
                <a:ea typeface="Arial"/>
                <a:cs typeface="Arial"/>
                <a:sym typeface="Arial"/>
              </a:rPr>
              <a:t>Date:</a:t>
            </a:r>
            <a:endParaRPr/>
          </a:p>
        </p:txBody>
      </p:sp>
      <p:sp>
        <p:nvSpPr>
          <p:cNvPr id="51" name="Google Shape;51;p5"/>
          <p:cNvSpPr txBox="1"/>
          <p:nvPr/>
        </p:nvSpPr>
        <p:spPr>
          <a:xfrm>
            <a:off x="9142412" y="180975"/>
            <a:ext cx="620712" cy="200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700"/>
              <a:buFont typeface="Arial"/>
              <a:buNone/>
            </a:pPr>
            <a:r>
              <a:rPr b="0" i="1" lang="en-US" sz="700" u="none">
                <a:solidFill>
                  <a:schemeClr val="dk1"/>
                </a:solidFill>
                <a:latin typeface="Arial"/>
                <a:ea typeface="Arial"/>
                <a:cs typeface="Arial"/>
                <a:sym typeface="Arial"/>
              </a:rPr>
              <a:t>Version:</a:t>
            </a:r>
            <a:endParaRPr/>
          </a:p>
        </p:txBody>
      </p:sp>
      <p:sp>
        <p:nvSpPr>
          <p:cNvPr id="52" name="Google Shape;52;p5"/>
          <p:cNvSpPr txBox="1"/>
          <p:nvPr/>
        </p:nvSpPr>
        <p:spPr>
          <a:xfrm>
            <a:off x="244475" y="788987"/>
            <a:ext cx="1749425"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Key Partners</a:t>
            </a:r>
            <a:endParaRPr/>
          </a:p>
        </p:txBody>
      </p:sp>
      <p:sp>
        <p:nvSpPr>
          <p:cNvPr id="53" name="Google Shape;53;p5"/>
          <p:cNvSpPr txBox="1"/>
          <p:nvPr/>
        </p:nvSpPr>
        <p:spPr>
          <a:xfrm>
            <a:off x="244475" y="4572000"/>
            <a:ext cx="1749425"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Cost Structure</a:t>
            </a:r>
            <a:endParaRPr/>
          </a:p>
        </p:txBody>
      </p:sp>
      <p:sp>
        <p:nvSpPr>
          <p:cNvPr id="54" name="Google Shape;54;p5"/>
          <p:cNvSpPr txBox="1"/>
          <p:nvPr/>
        </p:nvSpPr>
        <p:spPr>
          <a:xfrm>
            <a:off x="2124075" y="788987"/>
            <a:ext cx="1751012"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Key Activities</a:t>
            </a:r>
            <a:endParaRPr/>
          </a:p>
        </p:txBody>
      </p:sp>
      <p:sp>
        <p:nvSpPr>
          <p:cNvPr id="55" name="Google Shape;55;p5"/>
          <p:cNvSpPr txBox="1"/>
          <p:nvPr/>
        </p:nvSpPr>
        <p:spPr>
          <a:xfrm>
            <a:off x="2124075" y="2649537"/>
            <a:ext cx="1751012"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Key Resources</a:t>
            </a:r>
            <a:endParaRPr/>
          </a:p>
        </p:txBody>
      </p:sp>
      <p:sp>
        <p:nvSpPr>
          <p:cNvPr id="56" name="Google Shape;56;p5"/>
          <p:cNvSpPr txBox="1"/>
          <p:nvPr/>
        </p:nvSpPr>
        <p:spPr>
          <a:xfrm>
            <a:off x="4025900" y="788987"/>
            <a:ext cx="1749425"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Value Propositions</a:t>
            </a:r>
            <a:endParaRPr/>
          </a:p>
        </p:txBody>
      </p:sp>
      <p:sp>
        <p:nvSpPr>
          <p:cNvPr id="57" name="Google Shape;57;p5"/>
          <p:cNvSpPr txBox="1"/>
          <p:nvPr/>
        </p:nvSpPr>
        <p:spPr>
          <a:xfrm>
            <a:off x="5919787" y="782637"/>
            <a:ext cx="1749425"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Customer Relationships</a:t>
            </a:r>
            <a:endParaRPr/>
          </a:p>
        </p:txBody>
      </p:sp>
      <p:sp>
        <p:nvSpPr>
          <p:cNvPr id="58" name="Google Shape;58;p5"/>
          <p:cNvSpPr txBox="1"/>
          <p:nvPr/>
        </p:nvSpPr>
        <p:spPr>
          <a:xfrm>
            <a:off x="5919787" y="2643187"/>
            <a:ext cx="1749425" cy="247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Channels</a:t>
            </a:r>
            <a:endParaRPr/>
          </a:p>
        </p:txBody>
      </p:sp>
      <p:sp>
        <p:nvSpPr>
          <p:cNvPr id="59" name="Google Shape;59;p5"/>
          <p:cNvSpPr txBox="1"/>
          <p:nvPr/>
        </p:nvSpPr>
        <p:spPr>
          <a:xfrm>
            <a:off x="7818437" y="788987"/>
            <a:ext cx="1749425"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Customer Segments</a:t>
            </a:r>
            <a:endParaRPr/>
          </a:p>
        </p:txBody>
      </p:sp>
      <p:sp>
        <p:nvSpPr>
          <p:cNvPr id="60" name="Google Shape;60;p5"/>
          <p:cNvSpPr txBox="1"/>
          <p:nvPr/>
        </p:nvSpPr>
        <p:spPr>
          <a:xfrm>
            <a:off x="4973637" y="4572000"/>
            <a:ext cx="1749425" cy="2460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Revenue Streams</a:t>
            </a:r>
            <a:endParaRPr/>
          </a:p>
        </p:txBody>
      </p:sp>
      <p:sp>
        <p:nvSpPr>
          <p:cNvPr id="61" name="Google Shape;61;p5"/>
          <p:cNvSpPr txBox="1"/>
          <p:nvPr/>
        </p:nvSpPr>
        <p:spPr>
          <a:xfrm>
            <a:off x="244475" y="762000"/>
            <a:ext cx="1879600" cy="3810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2" name="Google Shape;62;p5"/>
          <p:cNvSpPr txBox="1"/>
          <p:nvPr/>
        </p:nvSpPr>
        <p:spPr>
          <a:xfrm>
            <a:off x="2124075" y="760412"/>
            <a:ext cx="1881187" cy="1882775"/>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3" name="Google Shape;63;p5"/>
          <p:cNvSpPr txBox="1"/>
          <p:nvPr/>
        </p:nvSpPr>
        <p:spPr>
          <a:xfrm>
            <a:off x="2124075" y="2643187"/>
            <a:ext cx="1881187" cy="192881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4" name="Google Shape;64;p5"/>
          <p:cNvSpPr txBox="1"/>
          <p:nvPr/>
        </p:nvSpPr>
        <p:spPr>
          <a:xfrm>
            <a:off x="4005262" y="762000"/>
            <a:ext cx="1879600" cy="3810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5" name="Google Shape;65;p5"/>
          <p:cNvSpPr txBox="1"/>
          <p:nvPr/>
        </p:nvSpPr>
        <p:spPr>
          <a:xfrm>
            <a:off x="5884862" y="762000"/>
            <a:ext cx="1879600" cy="1882775"/>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6" name="Google Shape;66;p5"/>
          <p:cNvSpPr txBox="1"/>
          <p:nvPr/>
        </p:nvSpPr>
        <p:spPr>
          <a:xfrm>
            <a:off x="5884862" y="2643187"/>
            <a:ext cx="1879600" cy="192881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7" name="Google Shape;67;p5"/>
          <p:cNvSpPr txBox="1"/>
          <p:nvPr/>
        </p:nvSpPr>
        <p:spPr>
          <a:xfrm>
            <a:off x="7770812" y="762000"/>
            <a:ext cx="1881187" cy="3810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8" name="Google Shape;68;p5"/>
          <p:cNvSpPr txBox="1"/>
          <p:nvPr/>
        </p:nvSpPr>
        <p:spPr>
          <a:xfrm>
            <a:off x="244475" y="4579937"/>
            <a:ext cx="4713287" cy="182086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sp>
        <p:nvSpPr>
          <p:cNvPr id="69" name="Google Shape;69;p5"/>
          <p:cNvSpPr txBox="1"/>
          <p:nvPr/>
        </p:nvSpPr>
        <p:spPr>
          <a:xfrm>
            <a:off x="4957762" y="4579937"/>
            <a:ext cx="4692650" cy="1820862"/>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70" name="Google Shape;70;p5"/>
          <p:cNvPicPr preferRelativeResize="0"/>
          <p:nvPr/>
        </p:nvPicPr>
        <p:blipFill rotWithShape="1">
          <a:blip r:embed="rId1">
            <a:alphaModFix/>
          </a:blip>
          <a:srcRect b="0" l="0" r="0" t="0"/>
          <a:stretch/>
        </p:blipFill>
        <p:spPr>
          <a:xfrm>
            <a:off x="9220200" y="706437"/>
            <a:ext cx="360362" cy="360362"/>
          </a:xfrm>
          <a:prstGeom prst="rect">
            <a:avLst/>
          </a:prstGeom>
          <a:noFill/>
          <a:ln>
            <a:noFill/>
          </a:ln>
        </p:spPr>
      </p:pic>
      <p:pic>
        <p:nvPicPr>
          <p:cNvPr id="71" name="Google Shape;71;p5"/>
          <p:cNvPicPr preferRelativeResize="0"/>
          <p:nvPr/>
        </p:nvPicPr>
        <p:blipFill rotWithShape="1">
          <a:blip r:embed="rId2">
            <a:alphaModFix/>
          </a:blip>
          <a:srcRect b="0" l="0" r="0" t="0"/>
          <a:stretch/>
        </p:blipFill>
        <p:spPr>
          <a:xfrm>
            <a:off x="5278437" y="711200"/>
            <a:ext cx="360362" cy="360362"/>
          </a:xfrm>
          <a:prstGeom prst="rect">
            <a:avLst/>
          </a:prstGeom>
          <a:noFill/>
          <a:ln>
            <a:noFill/>
          </a:ln>
        </p:spPr>
      </p:pic>
      <p:pic>
        <p:nvPicPr>
          <p:cNvPr id="72" name="Google Shape;72;p5"/>
          <p:cNvPicPr preferRelativeResize="0"/>
          <p:nvPr/>
        </p:nvPicPr>
        <p:blipFill rotWithShape="1">
          <a:blip r:embed="rId3">
            <a:alphaModFix/>
          </a:blip>
          <a:srcRect b="0" l="0" r="0" t="0"/>
          <a:stretch/>
        </p:blipFill>
        <p:spPr>
          <a:xfrm>
            <a:off x="7467600" y="706437"/>
            <a:ext cx="360362" cy="360362"/>
          </a:xfrm>
          <a:prstGeom prst="rect">
            <a:avLst/>
          </a:prstGeom>
          <a:noFill/>
          <a:ln>
            <a:noFill/>
          </a:ln>
        </p:spPr>
      </p:pic>
      <p:pic>
        <p:nvPicPr>
          <p:cNvPr id="73" name="Google Shape;73;p5"/>
          <p:cNvPicPr preferRelativeResize="0"/>
          <p:nvPr/>
        </p:nvPicPr>
        <p:blipFill rotWithShape="1">
          <a:blip r:embed="rId4">
            <a:alphaModFix/>
          </a:blip>
          <a:srcRect b="0" l="11170" r="0" t="0"/>
          <a:stretch/>
        </p:blipFill>
        <p:spPr>
          <a:xfrm>
            <a:off x="6269037" y="4495800"/>
            <a:ext cx="360362" cy="360362"/>
          </a:xfrm>
          <a:prstGeom prst="rect">
            <a:avLst/>
          </a:prstGeom>
          <a:noFill/>
          <a:ln>
            <a:noFill/>
          </a:ln>
        </p:spPr>
      </p:pic>
      <p:pic>
        <p:nvPicPr>
          <p:cNvPr id="74" name="Google Shape;74;p5"/>
          <p:cNvPicPr preferRelativeResize="0"/>
          <p:nvPr/>
        </p:nvPicPr>
        <p:blipFill rotWithShape="1">
          <a:blip r:embed="rId5">
            <a:alphaModFix/>
          </a:blip>
          <a:srcRect b="0" l="0" r="0" t="0"/>
          <a:stretch/>
        </p:blipFill>
        <p:spPr>
          <a:xfrm>
            <a:off x="3048000" y="706437"/>
            <a:ext cx="360362" cy="360362"/>
          </a:xfrm>
          <a:prstGeom prst="rect">
            <a:avLst/>
          </a:prstGeom>
          <a:noFill/>
          <a:ln>
            <a:noFill/>
          </a:ln>
        </p:spPr>
      </p:pic>
      <p:pic>
        <p:nvPicPr>
          <p:cNvPr id="75" name="Google Shape;75;p5"/>
          <p:cNvPicPr preferRelativeResize="0"/>
          <p:nvPr/>
        </p:nvPicPr>
        <p:blipFill rotWithShape="1">
          <a:blip r:embed="rId6">
            <a:alphaModFix/>
          </a:blip>
          <a:srcRect b="0" l="0" r="0" t="0"/>
          <a:stretch/>
        </p:blipFill>
        <p:spPr>
          <a:xfrm>
            <a:off x="1143000" y="706437"/>
            <a:ext cx="360362" cy="360362"/>
          </a:xfrm>
          <a:prstGeom prst="rect">
            <a:avLst/>
          </a:prstGeom>
          <a:noFill/>
          <a:ln>
            <a:noFill/>
          </a:ln>
        </p:spPr>
      </p:pic>
      <p:pic>
        <p:nvPicPr>
          <p:cNvPr id="76" name="Google Shape;76;p5"/>
          <p:cNvPicPr preferRelativeResize="0"/>
          <p:nvPr/>
        </p:nvPicPr>
        <p:blipFill rotWithShape="1">
          <a:blip r:embed="rId7">
            <a:alphaModFix/>
          </a:blip>
          <a:srcRect b="0" l="0" r="6838" t="8023"/>
          <a:stretch/>
        </p:blipFill>
        <p:spPr>
          <a:xfrm>
            <a:off x="1316037" y="4495800"/>
            <a:ext cx="360362" cy="360362"/>
          </a:xfrm>
          <a:prstGeom prst="rect">
            <a:avLst/>
          </a:prstGeom>
          <a:noFill/>
          <a:ln>
            <a:noFill/>
          </a:ln>
        </p:spPr>
      </p:pic>
      <p:pic>
        <p:nvPicPr>
          <p:cNvPr id="77" name="Google Shape;77;p5"/>
          <p:cNvPicPr preferRelativeResize="0"/>
          <p:nvPr/>
        </p:nvPicPr>
        <p:blipFill rotWithShape="1">
          <a:blip r:embed="rId8">
            <a:alphaModFix/>
          </a:blip>
          <a:srcRect b="0" l="0" r="0" t="0"/>
          <a:stretch/>
        </p:blipFill>
        <p:spPr>
          <a:xfrm>
            <a:off x="6726237" y="2590800"/>
            <a:ext cx="360362" cy="360362"/>
          </a:xfrm>
          <a:prstGeom prst="rect">
            <a:avLst/>
          </a:prstGeom>
          <a:noFill/>
          <a:ln>
            <a:noFill/>
          </a:ln>
        </p:spPr>
      </p:pic>
      <p:pic>
        <p:nvPicPr>
          <p:cNvPr id="78" name="Google Shape;78;p5"/>
          <p:cNvPicPr preferRelativeResize="0"/>
          <p:nvPr/>
        </p:nvPicPr>
        <p:blipFill rotWithShape="1">
          <a:blip r:embed="rId9">
            <a:alphaModFix/>
          </a:blip>
          <a:srcRect b="6727" l="0" r="0" t="0"/>
          <a:stretch/>
        </p:blipFill>
        <p:spPr>
          <a:xfrm>
            <a:off x="3200400" y="2590800"/>
            <a:ext cx="360362" cy="36036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95" name="Google Shape;95;p14"/>
          <p:cNvPicPr preferRelativeResize="0"/>
          <p:nvPr/>
        </p:nvPicPr>
        <p:blipFill rotWithShape="1">
          <a:blip r:embed="rId2">
            <a:alphaModFix/>
          </a:blip>
          <a:srcRect b="0" l="0" r="0" t="0"/>
          <a:stretch/>
        </p:blipFill>
        <p:spPr>
          <a:xfrm>
            <a:off x="2557462" y="0"/>
            <a:ext cx="7373937" cy="68929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01" name="Google Shape;101;p16"/>
          <p:cNvPicPr preferRelativeResize="0"/>
          <p:nvPr/>
        </p:nvPicPr>
        <p:blipFill rotWithShape="1">
          <a:blip r:embed="rId2">
            <a:alphaModFix/>
          </a:blip>
          <a:srcRect b="0" l="0" r="0" t="0"/>
          <a:stretch/>
        </p:blipFill>
        <p:spPr>
          <a:xfrm>
            <a:off x="2544762" y="0"/>
            <a:ext cx="7373937" cy="6892925"/>
          </a:xfrm>
          <a:prstGeom prst="rect">
            <a:avLst/>
          </a:prstGeom>
          <a:noFill/>
          <a:ln>
            <a:noFill/>
          </a:ln>
        </p:spPr>
      </p:pic>
      <p:sp>
        <p:nvSpPr>
          <p:cNvPr id="102" name="Google Shape;102;p16"/>
          <p:cNvSpPr/>
          <p:nvPr/>
        </p:nvSpPr>
        <p:spPr>
          <a:xfrm>
            <a:off x="5538074" y="-753979"/>
            <a:ext cx="5371560" cy="6625389"/>
          </a:xfrm>
          <a:prstGeom prst="ellipse">
            <a:avLst/>
          </a:prstGeom>
          <a:blipFill rotWithShape="1">
            <a:blip r:embed="rId3">
              <a:alphaModFix/>
            </a:blip>
            <a:stretch>
              <a:fillRect b="-19184" l="-35760" r="-45074" t="1198"/>
            </a:stretch>
          </a:blipFill>
          <a:ln cap="flat" cmpd="sng" w="12700">
            <a:solidFill>
              <a:srgbClr val="FCB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50"/>
              <a:buFont typeface="Calibri"/>
              <a:buNone/>
            </a:pPr>
            <a:r>
              <a:t/>
            </a:r>
            <a:endParaRPr b="0" i="0" sz="195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pic>
        <p:nvPicPr>
          <p:cNvPr id="107" name="Google Shape;107;p18"/>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08" name="Google Shape;108;p18"/>
          <p:cNvPicPr preferRelativeResize="0"/>
          <p:nvPr/>
        </p:nvPicPr>
        <p:blipFill rotWithShape="1">
          <a:blip r:embed="rId2">
            <a:alphaModFix/>
          </a:blip>
          <a:srcRect b="0" l="0" r="0" t="0"/>
          <a:stretch/>
        </p:blipFill>
        <p:spPr>
          <a:xfrm>
            <a:off x="2578100" y="0"/>
            <a:ext cx="7337425"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4"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pic>
        <p:nvPicPr>
          <p:cNvPr id="113" name="Google Shape;113;p20"/>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14" name="Google Shape;114;p20"/>
          <p:cNvPicPr preferRelativeResize="0"/>
          <p:nvPr/>
        </p:nvPicPr>
        <p:blipFill rotWithShape="1">
          <a:blip r:embed="rId2">
            <a:alphaModFix/>
          </a:blip>
          <a:srcRect b="0" l="0" r="0" t="0"/>
          <a:stretch/>
        </p:blipFill>
        <p:spPr>
          <a:xfrm>
            <a:off x="2532062" y="0"/>
            <a:ext cx="7386637" cy="6904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pic>
        <p:nvPicPr>
          <p:cNvPr id="118" name="Google Shape;118;p22"/>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19" name="Google Shape;119;p22"/>
          <p:cNvPicPr preferRelativeResize="0"/>
          <p:nvPr/>
        </p:nvPicPr>
        <p:blipFill rotWithShape="1">
          <a:blip r:embed="rId2">
            <a:alphaModFix/>
          </a:blip>
          <a:srcRect b="0" l="0" r="0" t="0"/>
          <a:stretch/>
        </p:blipFill>
        <p:spPr>
          <a:xfrm>
            <a:off x="2532062" y="0"/>
            <a:ext cx="7386637" cy="6904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pic>
        <p:nvPicPr>
          <p:cNvPr id="123" name="Google Shape;123;p24"/>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24" name="Google Shape;124;p24"/>
          <p:cNvPicPr preferRelativeResize="0"/>
          <p:nvPr/>
        </p:nvPicPr>
        <p:blipFill rotWithShape="1">
          <a:blip r:embed="rId2">
            <a:alphaModFix/>
          </a:blip>
          <a:srcRect b="0" l="0" r="0" t="0"/>
          <a:stretch/>
        </p:blipFill>
        <p:spPr>
          <a:xfrm>
            <a:off x="2532062" y="0"/>
            <a:ext cx="7386637" cy="6904037"/>
          </a:xfrm>
          <a:prstGeom prst="rect">
            <a:avLst/>
          </a:prstGeom>
          <a:noFill/>
          <a:ln>
            <a:noFill/>
          </a:ln>
        </p:spPr>
      </p:pic>
      <p:sp>
        <p:nvSpPr>
          <p:cNvPr id="125" name="Google Shape;125;p24"/>
          <p:cNvSpPr/>
          <p:nvPr/>
        </p:nvSpPr>
        <p:spPr>
          <a:xfrm>
            <a:off x="5512006" y="-770021"/>
            <a:ext cx="5449766" cy="6641431"/>
          </a:xfrm>
          <a:prstGeom prst="ellipse">
            <a:avLst/>
          </a:prstGeom>
          <a:blipFill rotWithShape="1">
            <a:blip r:embed="rId3">
              <a:alphaModFix/>
            </a:blip>
            <a:stretch>
              <a:fillRect b="-7729" l="-43632" r="-4887" t="7729"/>
            </a:stretch>
          </a:blipFill>
          <a:ln cap="flat" cmpd="sng" w="12700">
            <a:solidFill>
              <a:srgbClr val="8CC6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50"/>
              <a:buFont typeface="Calibri"/>
              <a:buNone/>
            </a:pPr>
            <a:r>
              <a:t/>
            </a:r>
            <a:endParaRPr b="0" i="0" sz="195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pic>
        <p:nvPicPr>
          <p:cNvPr id="129" name="Google Shape;129;p26"/>
          <p:cNvPicPr preferRelativeResize="0"/>
          <p:nvPr/>
        </p:nvPicPr>
        <p:blipFill rotWithShape="1">
          <a:blip r:embed="rId1">
            <a:alphaModFix/>
          </a:blip>
          <a:srcRect b="0" l="0" r="0" t="0"/>
          <a:stretch/>
        </p:blipFill>
        <p:spPr>
          <a:xfrm>
            <a:off x="-138112" y="-231775"/>
            <a:ext cx="2168525" cy="1885950"/>
          </a:xfrm>
          <a:prstGeom prst="rect">
            <a:avLst/>
          </a:prstGeom>
          <a:noFill/>
          <a:ln>
            <a:noFill/>
          </a:ln>
        </p:spPr>
      </p:pic>
      <p:pic>
        <p:nvPicPr>
          <p:cNvPr id="130" name="Google Shape;130;p26"/>
          <p:cNvPicPr preferRelativeResize="0"/>
          <p:nvPr/>
        </p:nvPicPr>
        <p:blipFill rotWithShape="1">
          <a:blip r:embed="rId2">
            <a:alphaModFix/>
          </a:blip>
          <a:srcRect b="0" l="0" r="0" t="0"/>
          <a:stretch/>
        </p:blipFill>
        <p:spPr>
          <a:xfrm>
            <a:off x="2532062" y="0"/>
            <a:ext cx="7386637" cy="69040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edium.com/seed-digital/how-to-business-model-canvas-explained-ad3676b6fe4a" TargetMode="External"/><Relationship Id="rId4" Type="http://schemas.openxmlformats.org/officeDocument/2006/relationships/hyperlink" Target="https://www.alexandercowan.com/business-model-canvas-templates/" TargetMode="External"/><Relationship Id="rId5" Type="http://schemas.openxmlformats.org/officeDocument/2006/relationships/hyperlink" Target="http://nadiapiet.com/one-page-business-plan-introduction-business-model-canvas-14-supporting-tool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www.businessmodelgeneration.com/canvas" TargetMode="External"/><Relationship Id="rId4" Type="http://schemas.openxmlformats.org/officeDocument/2006/relationships/hyperlink" Target="https://neoschronos.com" TargetMode="External"/><Relationship Id="rId5" Type="http://schemas.openxmlformats.org/officeDocument/2006/relationships/hyperlink" Target="https://creativecommons.org/licenses/by-sa/3.0/" TargetMode="External"/><Relationship Id="rId6"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txBox="1"/>
          <p:nvPr>
            <p:ph idx="1" type="body"/>
          </p:nvPr>
        </p:nvSpPr>
        <p:spPr>
          <a:xfrm>
            <a:off x="506412" y="1752600"/>
            <a:ext cx="9107487" cy="45720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lang="en-US" sz="1300">
                <a:solidFill>
                  <a:srgbClr val="292929"/>
                </a:solidFill>
              </a:rPr>
              <a:t>Le Business Model Canvas (BMC) est un outil de gestion stratégique permettant de définir et de communiquer rapidement et facilement une idée ou un concept commercial. Il s'agit d'un document d'une page qui reprend les éléments fondamentaux d'une entreprise ou d'un produit, en structurant une idée de manière cohérente. Le côté droit du BMC se concentre sur le client (externe), tandis que le côté gauche du canevas se concentre sur l'entreprise (interne).</a:t>
            </a:r>
            <a:endParaRPr sz="1300">
              <a:solidFill>
                <a:srgbClr val="292929"/>
              </a:solidFill>
            </a:endParaRPr>
          </a:p>
          <a:p>
            <a:pPr indent="0" lvl="0" marL="0" rtl="0" algn="just">
              <a:lnSpc>
                <a:spcPct val="150000"/>
              </a:lnSpc>
              <a:spcBef>
                <a:spcPts val="0"/>
              </a:spcBef>
              <a:spcAft>
                <a:spcPts val="0"/>
              </a:spcAft>
              <a:buClr>
                <a:schemeClr val="dk1"/>
              </a:buClr>
              <a:buSzPts val="1100"/>
              <a:buFont typeface="Arial"/>
              <a:buNone/>
            </a:pPr>
            <a:r>
              <a:t/>
            </a:r>
            <a:endParaRPr sz="1300">
              <a:solidFill>
                <a:srgbClr val="292929"/>
              </a:solidFill>
            </a:endParaRPr>
          </a:p>
          <a:p>
            <a:pPr indent="0" lvl="0" marL="0" rtl="0" algn="just">
              <a:lnSpc>
                <a:spcPct val="150000"/>
              </a:lnSpc>
              <a:spcBef>
                <a:spcPts val="0"/>
              </a:spcBef>
              <a:spcAft>
                <a:spcPts val="0"/>
              </a:spcAft>
              <a:buClr>
                <a:schemeClr val="dk1"/>
              </a:buClr>
              <a:buSzPts val="1100"/>
              <a:buFont typeface="Arial"/>
              <a:buNone/>
            </a:pPr>
            <a:r>
              <a:rPr lang="en-US" sz="1300">
                <a:solidFill>
                  <a:srgbClr val="292929"/>
                </a:solidFill>
              </a:rPr>
              <a:t>Instructions : Dans le cadre de votre application MIC Lite, veuillez télécharger ce document et remplir le modèle modifiable de la diapositive 2 pour votre entreprise. </a:t>
            </a:r>
            <a:r>
              <a:rPr lang="en-US" sz="1300">
                <a:solidFill>
                  <a:srgbClr val="FF0000"/>
                </a:solidFill>
              </a:rPr>
              <a:t>Veuillez supprimer le texte existant et ajouter les informations relatives à votre entreprise.</a:t>
            </a:r>
            <a:r>
              <a:rPr lang="en-US" sz="1300">
                <a:solidFill>
                  <a:srgbClr val="292929"/>
                </a:solidFill>
              </a:rPr>
              <a:t> Enregistrez le document au format suivant : </a:t>
            </a:r>
            <a:r>
              <a:rPr b="1" lang="en-US" sz="1300">
                <a:solidFill>
                  <a:srgbClr val="292929"/>
                </a:solidFill>
              </a:rPr>
              <a:t>Prénom_Nom de famille_Nom de l'entreprise</a:t>
            </a:r>
            <a:r>
              <a:rPr lang="en-US" sz="1300">
                <a:solidFill>
                  <a:srgbClr val="292929"/>
                </a:solidFill>
              </a:rPr>
              <a:t>. Téléchargez le BMC complété sur le formulaire de candidature. </a:t>
            </a:r>
            <a:endParaRPr sz="1300">
              <a:solidFill>
                <a:srgbClr val="292929"/>
              </a:solidFill>
            </a:endParaRPr>
          </a:p>
          <a:p>
            <a:pPr indent="0" lvl="0" marL="0" rtl="0" algn="just">
              <a:lnSpc>
                <a:spcPct val="150000"/>
              </a:lnSpc>
              <a:spcBef>
                <a:spcPts val="0"/>
              </a:spcBef>
              <a:spcAft>
                <a:spcPts val="0"/>
              </a:spcAft>
              <a:buClr>
                <a:schemeClr val="dk1"/>
              </a:buClr>
              <a:buSzPts val="1100"/>
              <a:buFont typeface="Arial"/>
              <a:buNone/>
            </a:pPr>
            <a:r>
              <a:t/>
            </a:r>
            <a:endParaRPr b="1" sz="1300">
              <a:solidFill>
                <a:srgbClr val="292929"/>
              </a:solidFill>
            </a:endParaRPr>
          </a:p>
          <a:p>
            <a:pPr indent="0" lvl="0" marL="0" rtl="0" algn="just">
              <a:lnSpc>
                <a:spcPct val="150000"/>
              </a:lnSpc>
              <a:spcBef>
                <a:spcPts val="0"/>
              </a:spcBef>
              <a:spcAft>
                <a:spcPts val="0"/>
              </a:spcAft>
              <a:buClr>
                <a:schemeClr val="dk1"/>
              </a:buClr>
              <a:buSzPts val="1100"/>
              <a:buNone/>
            </a:pPr>
            <a:r>
              <a:rPr b="1" lang="en-US" sz="1300">
                <a:solidFill>
                  <a:srgbClr val="292929"/>
                </a:solidFill>
              </a:rPr>
              <a:t>Ressources supplémentaires :</a:t>
            </a:r>
            <a:endParaRPr b="1" i="0" sz="1300" u="none">
              <a:solidFill>
                <a:schemeClr val="dk1"/>
              </a:solidFill>
            </a:endParaRPr>
          </a:p>
          <a:p>
            <a:pPr indent="-88900" lvl="0" marL="0" rtl="0" algn="just">
              <a:lnSpc>
                <a:spcPct val="150000"/>
              </a:lnSpc>
              <a:spcBef>
                <a:spcPts val="0"/>
              </a:spcBef>
              <a:spcAft>
                <a:spcPts val="0"/>
              </a:spcAft>
              <a:buClr>
                <a:schemeClr val="dk1"/>
              </a:buClr>
              <a:buSzPts val="1400"/>
              <a:buFont typeface="Arial"/>
              <a:buChar char="•"/>
            </a:pPr>
            <a:r>
              <a:rPr b="0" i="0" lang="en-US" sz="1400" u="sng">
                <a:solidFill>
                  <a:schemeClr val="dk1"/>
                </a:solidFill>
                <a:hlinkClick r:id="rId3">
                  <a:extLst>
                    <a:ext uri="{A12FA001-AC4F-418D-AE19-62706E023703}">
                      <ahyp:hlinkClr val="tx"/>
                    </a:ext>
                  </a:extLst>
                </a:hlinkClick>
              </a:rPr>
              <a:t>How To: Business Model Canvas Explained</a:t>
            </a:r>
            <a:endParaRPr/>
          </a:p>
          <a:p>
            <a:pPr indent="-88900" lvl="0" marL="0" rtl="0" algn="just">
              <a:lnSpc>
                <a:spcPct val="150000"/>
              </a:lnSpc>
              <a:spcBef>
                <a:spcPts val="0"/>
              </a:spcBef>
              <a:spcAft>
                <a:spcPts val="0"/>
              </a:spcAft>
              <a:buClr>
                <a:schemeClr val="dk1"/>
              </a:buClr>
              <a:buSzPts val="1400"/>
              <a:buFont typeface="Arial"/>
              <a:buChar char="•"/>
            </a:pPr>
            <a:r>
              <a:rPr b="0" i="0" lang="en-US" sz="1400" u="sng">
                <a:solidFill>
                  <a:schemeClr val="dk1"/>
                </a:solidFill>
                <a:hlinkClick r:id="rId4">
                  <a:extLst>
                    <a:ext uri="{A12FA001-AC4F-418D-AE19-62706E023703}">
                      <ahyp:hlinkClr val="tx"/>
                    </a:ext>
                  </a:extLst>
                </a:hlinkClick>
              </a:rPr>
              <a:t>The 20 Minute Business Plan: BMC Made Easy</a:t>
            </a:r>
            <a:endParaRPr/>
          </a:p>
          <a:p>
            <a:pPr indent="-88900" lvl="0" marL="0" rtl="0" algn="just">
              <a:lnSpc>
                <a:spcPct val="150000"/>
              </a:lnSpc>
              <a:spcBef>
                <a:spcPts val="0"/>
              </a:spcBef>
              <a:spcAft>
                <a:spcPts val="0"/>
              </a:spcAft>
              <a:buClr>
                <a:schemeClr val="dk1"/>
              </a:buClr>
              <a:buSzPts val="1400"/>
              <a:buFont typeface="Arial"/>
              <a:buChar char="•"/>
            </a:pPr>
            <a:r>
              <a:rPr b="0" i="0" lang="en-US" sz="1400" u="sng">
                <a:solidFill>
                  <a:schemeClr val="dk1"/>
                </a:solidFill>
                <a:hlinkClick r:id="rId5">
                  <a:extLst>
                    <a:ext uri="{A12FA001-AC4F-418D-AE19-62706E023703}">
                      <ahyp:hlinkClr val="tx"/>
                    </a:ext>
                  </a:extLst>
                </a:hlinkClick>
              </a:rPr>
              <a:t>The One Page Business Plan: Introduction to the Business Model Canvas</a:t>
            </a:r>
            <a:r>
              <a:rPr b="0" i="0" lang="en-US" sz="1400" u="none">
                <a:solidFill>
                  <a:schemeClr val="dk1"/>
                </a:solidFill>
                <a:latin typeface="Arial"/>
                <a:ea typeface="Arial"/>
                <a:cs typeface="Arial"/>
                <a:sym typeface="Arial"/>
              </a:rPr>
              <a:t> </a:t>
            </a:r>
            <a:endParaRPr/>
          </a:p>
          <a:p>
            <a:pPr indent="0" lvl="0" marL="0" rtl="0" algn="just">
              <a:lnSpc>
                <a:spcPct val="150000"/>
              </a:lnSpc>
              <a:spcBef>
                <a:spcPts val="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0" lvl="0" marL="0" rtl="0" algn="just">
              <a:lnSpc>
                <a:spcPct val="150000"/>
              </a:lnSpc>
              <a:spcBef>
                <a:spcPts val="0"/>
              </a:spcBef>
              <a:spcAft>
                <a:spcPts val="0"/>
              </a:spcAft>
              <a:buClr>
                <a:schemeClr val="dk1"/>
              </a:buClr>
              <a:buSzPts val="1200"/>
              <a:buFont typeface="Arial"/>
              <a:buNone/>
            </a:pPr>
            <a:r>
              <a:t/>
            </a:r>
            <a:endParaRPr b="0" i="0" sz="1200" u="none">
              <a:solidFill>
                <a:schemeClr val="dk1"/>
              </a:solidFill>
              <a:latin typeface="Arial"/>
              <a:ea typeface="Arial"/>
              <a:cs typeface="Arial"/>
              <a:sym typeface="Arial"/>
            </a:endParaRPr>
          </a:p>
          <a:p>
            <a:pPr indent="-155958" lvl="0" marL="232158" marR="0" rtl="0" algn="just">
              <a:lnSpc>
                <a:spcPct val="150000"/>
              </a:lnSpc>
              <a:spcBef>
                <a:spcPts val="0"/>
              </a:spcBef>
              <a:spcAft>
                <a:spcPts val="0"/>
              </a:spcAft>
              <a:buClr>
                <a:schemeClr val="dk1"/>
              </a:buClr>
              <a:buSzPts val="1200"/>
              <a:buFont typeface="Arial"/>
              <a:buNone/>
            </a:pPr>
            <a:r>
              <a:t/>
            </a:r>
            <a:endParaRPr b="0" i="0" sz="1200" u="none">
              <a:solidFill>
                <a:schemeClr val="dk1"/>
              </a:solidFill>
              <a:latin typeface="Arial"/>
              <a:ea typeface="Arial"/>
              <a:cs typeface="Arial"/>
              <a:sym typeface="Arial"/>
            </a:endParaRPr>
          </a:p>
        </p:txBody>
      </p:sp>
      <p:sp>
        <p:nvSpPr>
          <p:cNvPr id="159" name="Google Shape;159;p1"/>
          <p:cNvSpPr txBox="1"/>
          <p:nvPr>
            <p:ph idx="1" type="body"/>
          </p:nvPr>
        </p:nvSpPr>
        <p:spPr>
          <a:xfrm>
            <a:off x="2199225" y="702937"/>
            <a:ext cx="5975400" cy="922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sz="2900">
                <a:latin typeface="Arial Black"/>
                <a:ea typeface="Arial Black"/>
                <a:cs typeface="Arial Black"/>
                <a:sym typeface="Arial Black"/>
              </a:rPr>
              <a:t>Introduction au Business Model Canvas (BMC)</a:t>
            </a:r>
            <a:endParaRPr sz="2900">
              <a:latin typeface="Arial Black"/>
              <a:ea typeface="Arial Black"/>
              <a:cs typeface="Arial Black"/>
              <a:sym typeface="Arial Black"/>
            </a:endParaRPr>
          </a:p>
          <a:p>
            <a:pPr indent="0" lvl="0" marL="0" rtl="0" algn="ctr">
              <a:lnSpc>
                <a:spcPct val="90000"/>
              </a:lnSpc>
              <a:spcBef>
                <a:spcPts val="0"/>
              </a:spcBef>
              <a:spcAft>
                <a:spcPts val="0"/>
              </a:spcAft>
              <a:buClr>
                <a:schemeClr val="dk1"/>
              </a:buClr>
              <a:buSzPts val="1100"/>
              <a:buFont typeface="Arial"/>
              <a:buNone/>
            </a:pPr>
            <a:r>
              <a:t/>
            </a:r>
            <a:endParaRPr sz="2900">
              <a:latin typeface="Arial Black"/>
              <a:ea typeface="Arial Black"/>
              <a:cs typeface="Arial Black"/>
              <a:sym typeface="Arial Black"/>
            </a:endParaRPr>
          </a:p>
          <a:p>
            <a:pPr indent="0" lvl="0" marL="0" rtl="0" algn="ctr">
              <a:lnSpc>
                <a:spcPct val="90000"/>
              </a:lnSpc>
              <a:spcBef>
                <a:spcPts val="0"/>
              </a:spcBef>
              <a:spcAft>
                <a:spcPts val="0"/>
              </a:spcAft>
              <a:buClr>
                <a:schemeClr val="dk1"/>
              </a:buClr>
              <a:buSzPts val="2900"/>
              <a:buNone/>
            </a:pPr>
            <a:r>
              <a:t/>
            </a:r>
            <a:endParaRPr sz="2900">
              <a:latin typeface="Arial Black"/>
              <a:ea typeface="Arial Black"/>
              <a:cs typeface="Arial Black"/>
              <a:sym typeface="Arial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
          <p:cNvSpPr txBox="1"/>
          <p:nvPr>
            <p:ph idx="1" type="body"/>
          </p:nvPr>
        </p:nvSpPr>
        <p:spPr>
          <a:xfrm>
            <a:off x="309550" y="1441800"/>
            <a:ext cx="1754100" cy="30540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solidFill>
                  <a:srgbClr val="919191"/>
                </a:solidFill>
              </a:rPr>
              <a:t>Qui sont nos principaux partenaires ? Qui sont nos fournisseurs clés ? Quelles ressources clés acquérons-nous auprès de nos partenaires ? Quelles sont les activités clés réalisées par les partenaires ?</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LES MOTIVATIONS DES PARTENARIATS : Optimisation et économie, Réduction du risque et de l'incertitude, Acquisition de ressources et d'activités particulières.</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Clr>
                <a:srgbClr val="919191"/>
              </a:buClr>
              <a:buSzPts val="900"/>
              <a:buNone/>
            </a:pPr>
            <a:r>
              <a:t/>
            </a:r>
            <a:endParaRPr sz="800">
              <a:solidFill>
                <a:srgbClr val="919191"/>
              </a:solidFill>
            </a:endParaRPr>
          </a:p>
        </p:txBody>
      </p:sp>
      <p:sp>
        <p:nvSpPr>
          <p:cNvPr id="165" name="Google Shape;165;p2"/>
          <p:cNvSpPr txBox="1"/>
          <p:nvPr>
            <p:ph idx="1" type="body"/>
          </p:nvPr>
        </p:nvSpPr>
        <p:spPr>
          <a:xfrm>
            <a:off x="2188425" y="1270400"/>
            <a:ext cx="1754100" cy="13140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solidFill>
                  <a:srgbClr val="919191"/>
                </a:solidFill>
              </a:rPr>
              <a:t>Quelles activités clés nos propositions de valeur requièrent-elles ? Nos canaux de distribution ? Les relations avec les clients ? Les flux de revenus ?</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                        </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CATEGORIES : Production, Résolution de problèmes, Plate-forme/Réseau</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Clr>
                <a:srgbClr val="919191"/>
              </a:buClr>
              <a:buSzPts val="900"/>
              <a:buNone/>
            </a:pPr>
            <a:r>
              <a:t/>
            </a:r>
            <a:endParaRPr sz="800">
              <a:solidFill>
                <a:srgbClr val="919191"/>
              </a:solidFill>
            </a:endParaRPr>
          </a:p>
        </p:txBody>
      </p:sp>
      <p:sp>
        <p:nvSpPr>
          <p:cNvPr id="166" name="Google Shape;166;p2"/>
          <p:cNvSpPr txBox="1"/>
          <p:nvPr>
            <p:ph idx="1" type="body"/>
          </p:nvPr>
        </p:nvSpPr>
        <p:spPr>
          <a:xfrm>
            <a:off x="4067175" y="1270400"/>
            <a:ext cx="1754100" cy="32253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solidFill>
                  <a:srgbClr val="919191"/>
                </a:solidFill>
              </a:rPr>
              <a:t>Quelle valeur apportons-nous au client ? Quel est le problème de notre client que nous contribuons à résoudre ? Quelles offres groupées de produits et de services proposons-nous à chaque segment de clientèle ? Quels sont les besoins du client que nous satisfaisons ?</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CARACTÉRISTIQUES : Nouveauté, performance, personnalisation, "faire le travail", design, marque/statut, prix, réduction des coûts, réduction des risques, accessibilité, commodité/utilisabilité.</a:t>
            </a:r>
            <a:endParaRPr sz="800">
              <a:solidFill>
                <a:srgbClr val="919191"/>
              </a:solidFill>
            </a:endParaRPr>
          </a:p>
          <a:p>
            <a:pPr indent="0" lvl="0" marL="0" rtl="0" algn="l">
              <a:lnSpc>
                <a:spcPct val="100000"/>
              </a:lnSpc>
              <a:spcBef>
                <a:spcPts val="0"/>
              </a:spcBef>
              <a:spcAft>
                <a:spcPts val="0"/>
              </a:spcAft>
              <a:buClr>
                <a:srgbClr val="919191"/>
              </a:buClr>
              <a:buSzPts val="900"/>
              <a:buNone/>
            </a:pPr>
            <a:r>
              <a:t/>
            </a:r>
            <a:endParaRPr sz="800">
              <a:solidFill>
                <a:srgbClr val="919191"/>
              </a:solidFill>
            </a:endParaRPr>
          </a:p>
        </p:txBody>
      </p:sp>
      <p:sp>
        <p:nvSpPr>
          <p:cNvPr id="167" name="Google Shape;167;p2"/>
          <p:cNvSpPr txBox="1"/>
          <p:nvPr>
            <p:ph idx="1" type="body"/>
          </p:nvPr>
        </p:nvSpPr>
        <p:spPr>
          <a:xfrm>
            <a:off x="5948350" y="1370975"/>
            <a:ext cx="1754100" cy="12150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solidFill>
                  <a:srgbClr val="919191"/>
                </a:solidFill>
              </a:rPr>
              <a:t>Quel type de relation chacun de nos segments de clientèle attend-il que nous établissions et entretenions avec lui ? Lesquelles avons-nous établies ? Comment sont-elles intégrées au reste de notre modèle commercial ? Sont-elles coûteuses ?</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Clr>
                <a:srgbClr val="919191"/>
              </a:buClr>
              <a:buSzPts val="900"/>
              <a:buNone/>
            </a:pPr>
            <a:r>
              <a:t/>
            </a:r>
            <a:endParaRPr sz="800">
              <a:solidFill>
                <a:srgbClr val="919191"/>
              </a:solidFill>
            </a:endParaRPr>
          </a:p>
        </p:txBody>
      </p:sp>
      <p:sp>
        <p:nvSpPr>
          <p:cNvPr id="168" name="Google Shape;168;p2"/>
          <p:cNvSpPr txBox="1"/>
          <p:nvPr>
            <p:ph idx="1" type="body"/>
          </p:nvPr>
        </p:nvSpPr>
        <p:spPr>
          <a:xfrm>
            <a:off x="7835900" y="1441775"/>
            <a:ext cx="1754100" cy="30540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solidFill>
                  <a:srgbClr val="919191"/>
                </a:solidFill>
              </a:rPr>
              <a:t>Pour qui créons-nous de la valeur ? Qui sont nos clients les plus importants ? Notre clientèle est-elle un marché de masse, un marché de niche, un marché segmenté, diversifié, une plateforme multifacette ?</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Clr>
                <a:srgbClr val="919191"/>
              </a:buClr>
              <a:buSzPts val="900"/>
              <a:buNone/>
            </a:pPr>
            <a:r>
              <a:t/>
            </a:r>
            <a:endParaRPr sz="800">
              <a:solidFill>
                <a:srgbClr val="919191"/>
              </a:solidFill>
            </a:endParaRPr>
          </a:p>
        </p:txBody>
      </p:sp>
      <p:sp>
        <p:nvSpPr>
          <p:cNvPr id="169" name="Google Shape;169;p2"/>
          <p:cNvSpPr txBox="1"/>
          <p:nvPr>
            <p:ph idx="1" type="body"/>
          </p:nvPr>
        </p:nvSpPr>
        <p:spPr>
          <a:xfrm>
            <a:off x="2188375" y="3047950"/>
            <a:ext cx="1754100" cy="14478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solidFill>
                  <a:srgbClr val="919191"/>
                </a:solidFill>
              </a:rPr>
              <a:t>De quelles ressources clés nos propositions de valeur ont-elles besoin ? Nos canaux de distribution ? Les relations avec les clients Les flux de revenus ?</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TYPES DE RESSOURCES : physiques, intellectuelles (brevets de marque, droits d'auteur, données), humaines et financières.</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Clr>
                <a:srgbClr val="919191"/>
              </a:buClr>
              <a:buSzPts val="900"/>
              <a:buNone/>
            </a:pPr>
            <a:r>
              <a:t/>
            </a:r>
            <a:endParaRPr sz="800">
              <a:solidFill>
                <a:srgbClr val="919191"/>
              </a:solidFill>
            </a:endParaRPr>
          </a:p>
        </p:txBody>
      </p:sp>
      <p:sp>
        <p:nvSpPr>
          <p:cNvPr id="170" name="Google Shape;170;p2"/>
          <p:cNvSpPr txBox="1"/>
          <p:nvPr>
            <p:ph idx="1" type="body"/>
          </p:nvPr>
        </p:nvSpPr>
        <p:spPr>
          <a:xfrm>
            <a:off x="5951525" y="3181750"/>
            <a:ext cx="1754100" cy="13140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solidFill>
                  <a:srgbClr val="919191"/>
                </a:solidFill>
              </a:rPr>
              <a:t>Par quels canaux nos segments de clientèle veulent-ils être atteints ? Comment les atteignons-nous actuellement ? Comment nos canaux sont-ils intégrés ? Lesquels fonctionnent le mieux ? Lesquels sont les plus rentables ? Comment les intégrons-nous aux routines des clients ?</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Clr>
                <a:srgbClr val="919191"/>
              </a:buClr>
              <a:buSzPts val="900"/>
              <a:buNone/>
            </a:pPr>
            <a:r>
              <a:t/>
            </a:r>
            <a:endParaRPr sz="800">
              <a:solidFill>
                <a:srgbClr val="919191"/>
              </a:solidFill>
            </a:endParaRPr>
          </a:p>
        </p:txBody>
      </p:sp>
      <p:sp>
        <p:nvSpPr>
          <p:cNvPr id="171" name="Google Shape;171;p2"/>
          <p:cNvSpPr txBox="1"/>
          <p:nvPr>
            <p:ph idx="1" type="body"/>
          </p:nvPr>
        </p:nvSpPr>
        <p:spPr>
          <a:xfrm>
            <a:off x="309550" y="5109600"/>
            <a:ext cx="4560900" cy="12150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solidFill>
                  <a:srgbClr val="919191"/>
                </a:solidFill>
              </a:rPr>
              <a:t>Quels sont les coûts les plus importants inhérents à notre modèle économique ? Quelles ressources clés sont les plus coûteuses ? Quelles sont les activités clés les plus coûteuses ?</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                                                                                                                                       VOTRE ENTREPRISE EST-ELLE PLUS : Axée sur les coûts (structure de coûts la plus légère, proposition de valeur à bas prix, automatisation maximale, externalisation étendue), Axée sur la valeur (axée sur la création de valeur, proposition de valeur premium).</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                                                                                                                            CARACTÉRISTIQUES DE L'ÉCHANTILLON : Coûts fixes (salaires, loyers, services publics), coûts variables, économies d'échelle, économies de gamme.</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Clr>
                <a:srgbClr val="919191"/>
              </a:buClr>
              <a:buSzPts val="900"/>
              <a:buNone/>
            </a:pPr>
            <a:r>
              <a:t/>
            </a:r>
            <a:endParaRPr sz="800">
              <a:solidFill>
                <a:srgbClr val="919191"/>
              </a:solidFill>
            </a:endParaRPr>
          </a:p>
        </p:txBody>
      </p:sp>
      <p:sp>
        <p:nvSpPr>
          <p:cNvPr id="172" name="Google Shape;172;p2"/>
          <p:cNvSpPr txBox="1"/>
          <p:nvPr>
            <p:ph idx="1" type="body"/>
          </p:nvPr>
        </p:nvSpPr>
        <p:spPr>
          <a:xfrm>
            <a:off x="5056175" y="5001975"/>
            <a:ext cx="4533900" cy="13227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solidFill>
                  <a:srgbClr val="919191"/>
                </a:solidFill>
              </a:rPr>
              <a:t>Pour quelle valeur nos clients sont-ils réellement prêts à payer ? Pour quoi paient-ils actuellement ? Comment paient-ils actuellement ? Comment préféreraient-ils payer ? Dans quelle mesure chaque flux de revenus contribue-t-il aux revenus globaux ?</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                                                                                                                             TYPES : Vente d'actifs, frais d'utilisation, frais d'abonnement, prêt/location/crédit-bail, licences, frais de courtage, publicité.</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PRIX FIXE : Prix de liste, dépendant des caractéristiques du produit, dépendant du segment de clientèle, dépendant du volume.</a:t>
            </a:r>
            <a:endParaRPr sz="800">
              <a:solidFill>
                <a:srgbClr val="919191"/>
              </a:solidFill>
            </a:endParaRPr>
          </a:p>
          <a:p>
            <a:pPr indent="0" lvl="0" marL="0" rtl="0" algn="l">
              <a:lnSpc>
                <a:spcPct val="100000"/>
              </a:lnSpc>
              <a:spcBef>
                <a:spcPts val="0"/>
              </a:spcBef>
              <a:spcAft>
                <a:spcPts val="0"/>
              </a:spcAft>
              <a:buNone/>
            </a:pPr>
            <a:r>
              <a:rPr lang="en-US" sz="800">
                <a:solidFill>
                  <a:srgbClr val="919191"/>
                </a:solidFill>
              </a:rPr>
              <a:t>TARIFICATION DYNAMIQUE :Négociation (bargaining), Yield Management, Marché en temps réel</a:t>
            </a:r>
            <a:endParaRPr sz="800">
              <a:solidFill>
                <a:srgbClr val="919191"/>
              </a:solidFill>
            </a:endParaRPr>
          </a:p>
          <a:p>
            <a:pPr indent="0" lvl="0" marL="0" rtl="0" algn="l">
              <a:lnSpc>
                <a:spcPct val="100000"/>
              </a:lnSpc>
              <a:spcBef>
                <a:spcPts val="0"/>
              </a:spcBef>
              <a:spcAft>
                <a:spcPts val="0"/>
              </a:spcAft>
              <a:buNone/>
            </a:pPr>
            <a:r>
              <a:t/>
            </a:r>
            <a:endParaRPr sz="800">
              <a:solidFill>
                <a:srgbClr val="919191"/>
              </a:solidFill>
            </a:endParaRPr>
          </a:p>
          <a:p>
            <a:pPr indent="0" lvl="0" marL="0" rtl="0" algn="l">
              <a:lnSpc>
                <a:spcPct val="100000"/>
              </a:lnSpc>
              <a:spcBef>
                <a:spcPts val="0"/>
              </a:spcBef>
              <a:spcAft>
                <a:spcPts val="0"/>
              </a:spcAft>
              <a:buClr>
                <a:srgbClr val="919191"/>
              </a:buClr>
              <a:buSzPts val="900"/>
              <a:buNone/>
            </a:pPr>
            <a:r>
              <a:t/>
            </a:r>
            <a:endParaRPr sz="800">
              <a:solidFill>
                <a:srgbClr val="919191"/>
              </a:solidFill>
            </a:endParaRPr>
          </a:p>
        </p:txBody>
      </p:sp>
      <p:sp>
        <p:nvSpPr>
          <p:cNvPr id="173" name="Google Shape;173;p2"/>
          <p:cNvSpPr txBox="1"/>
          <p:nvPr>
            <p:ph idx="1" type="body"/>
          </p:nvPr>
        </p:nvSpPr>
        <p:spPr>
          <a:xfrm>
            <a:off x="3951275" y="381000"/>
            <a:ext cx="1403400" cy="2286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800"/>
              <a:t>Nom de l'entreprise</a:t>
            </a:r>
            <a:endParaRPr sz="800"/>
          </a:p>
          <a:p>
            <a:pPr indent="0" lvl="0" marL="0" rtl="0" algn="l">
              <a:lnSpc>
                <a:spcPct val="100000"/>
              </a:lnSpc>
              <a:spcBef>
                <a:spcPts val="0"/>
              </a:spcBef>
              <a:spcAft>
                <a:spcPts val="0"/>
              </a:spcAft>
              <a:buNone/>
            </a:pPr>
            <a:r>
              <a:t/>
            </a:r>
            <a:endParaRPr sz="800"/>
          </a:p>
          <a:p>
            <a:pPr indent="0" lvl="0" marL="0" rtl="0" algn="l">
              <a:lnSpc>
                <a:spcPct val="100000"/>
              </a:lnSpc>
              <a:spcBef>
                <a:spcPts val="0"/>
              </a:spcBef>
              <a:spcAft>
                <a:spcPts val="0"/>
              </a:spcAft>
              <a:buClr>
                <a:schemeClr val="dk1"/>
              </a:buClr>
              <a:buSzPts val="900"/>
              <a:buNone/>
            </a:pPr>
            <a:r>
              <a:t/>
            </a:r>
            <a:endParaRPr sz="800"/>
          </a:p>
        </p:txBody>
      </p:sp>
      <p:sp>
        <p:nvSpPr>
          <p:cNvPr id="174" name="Google Shape;174;p2"/>
          <p:cNvSpPr txBox="1"/>
          <p:nvPr>
            <p:ph idx="1" type="body"/>
          </p:nvPr>
        </p:nvSpPr>
        <p:spPr>
          <a:xfrm>
            <a:off x="5684837" y="381000"/>
            <a:ext cx="1403400" cy="2286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None/>
            </a:pPr>
            <a:r>
              <a:rPr lang="en-US" sz="800"/>
              <a:t>Nom</a:t>
            </a:r>
            <a:endParaRPr sz="800"/>
          </a:p>
        </p:txBody>
      </p:sp>
      <p:sp>
        <p:nvSpPr>
          <p:cNvPr id="175" name="Google Shape;175;p2"/>
          <p:cNvSpPr txBox="1"/>
          <p:nvPr>
            <p:ph idx="1" type="body"/>
          </p:nvPr>
        </p:nvSpPr>
        <p:spPr>
          <a:xfrm>
            <a:off x="7759700" y="381000"/>
            <a:ext cx="1155600" cy="2286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None/>
            </a:pPr>
            <a:r>
              <a:rPr b="0" i="0" lang="en-US" sz="800" u="none">
                <a:solidFill>
                  <a:schemeClr val="dk1"/>
                </a:solidFill>
                <a:latin typeface="Arial"/>
                <a:ea typeface="Arial"/>
                <a:cs typeface="Arial"/>
                <a:sym typeface="Arial"/>
              </a:rPr>
              <a:t>DD/MM/YYYY</a:t>
            </a:r>
            <a:endParaRPr sz="800"/>
          </a:p>
        </p:txBody>
      </p:sp>
      <p:sp>
        <p:nvSpPr>
          <p:cNvPr id="176" name="Google Shape;176;p2"/>
          <p:cNvSpPr txBox="1"/>
          <p:nvPr>
            <p:ph idx="1" type="body"/>
          </p:nvPr>
        </p:nvSpPr>
        <p:spPr>
          <a:xfrm>
            <a:off x="9245600" y="381000"/>
            <a:ext cx="412800" cy="228600"/>
          </a:xfrm>
          <a:prstGeom prst="rect">
            <a:avLst/>
          </a:prstGeom>
          <a:solidFill>
            <a:srgbClr val="FFFFFF"/>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900"/>
              <a:buNone/>
            </a:pPr>
            <a:r>
              <a:rPr lang="en-US" sz="800"/>
              <a:t>..</a:t>
            </a:r>
            <a:endParaRPr sz="800"/>
          </a:p>
        </p:txBody>
      </p:sp>
      <p:sp>
        <p:nvSpPr>
          <p:cNvPr id="177" name="Google Shape;177;p2"/>
          <p:cNvSpPr txBox="1"/>
          <p:nvPr/>
        </p:nvSpPr>
        <p:spPr>
          <a:xfrm>
            <a:off x="247650" y="6457950"/>
            <a:ext cx="94107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808080"/>
              </a:buClr>
              <a:buSzPts val="700"/>
              <a:buFont typeface="Arial"/>
              <a:buNone/>
            </a:pPr>
            <a:r>
              <a:rPr b="0" i="0" lang="en-US" sz="800" u="none">
                <a:solidFill>
                  <a:srgbClr val="808080"/>
                </a:solidFill>
                <a:latin typeface="Arial"/>
                <a:ea typeface="Arial"/>
                <a:cs typeface="Arial"/>
                <a:sym typeface="Arial"/>
              </a:rPr>
              <a:t>Designed by: The Business Model Foundry (</a:t>
            </a:r>
            <a:r>
              <a:rPr b="0" i="0" lang="en-US" sz="800" u="sng">
                <a:solidFill>
                  <a:srgbClr val="808080"/>
                </a:solidFill>
                <a:latin typeface="Calibri"/>
                <a:ea typeface="Calibri"/>
                <a:cs typeface="Calibri"/>
                <a:sym typeface="Calibri"/>
                <a:hlinkClick r:id="rId3">
                  <a:extLst>
                    <a:ext uri="{A12FA001-AC4F-418D-AE19-62706E023703}">
                      <ahyp:hlinkClr val="tx"/>
                    </a:ext>
                  </a:extLst>
                </a:hlinkClick>
              </a:rPr>
              <a:t>www.businessmodelgeneration.com/canvas</a:t>
            </a:r>
            <a:r>
              <a:rPr b="0" i="0" lang="en-US" sz="800" u="none">
                <a:solidFill>
                  <a:srgbClr val="808080"/>
                </a:solidFill>
                <a:latin typeface="Arial"/>
                <a:ea typeface="Arial"/>
                <a:cs typeface="Arial"/>
                <a:sym typeface="Arial"/>
              </a:rPr>
              <a:t>). PowerPoint implementation by: Neos Chronos Limited </a:t>
            </a:r>
            <a:r>
              <a:rPr b="0" i="0" lang="en-US" sz="800" u="none">
                <a:solidFill>
                  <a:schemeClr val="dk1"/>
                </a:solidFill>
                <a:latin typeface="Arial"/>
                <a:ea typeface="Arial"/>
                <a:cs typeface="Arial"/>
                <a:sym typeface="Arial"/>
              </a:rPr>
              <a:t>(</a:t>
            </a:r>
            <a:r>
              <a:rPr b="0" i="0" lang="en-US" sz="800" u="sng">
                <a:solidFill>
                  <a:schemeClr val="dk1"/>
                </a:solidFill>
                <a:latin typeface="Calibri"/>
                <a:ea typeface="Calibri"/>
                <a:cs typeface="Calibri"/>
                <a:sym typeface="Calibri"/>
                <a:hlinkClick r:id="rId4">
                  <a:extLst>
                    <a:ext uri="{A12FA001-AC4F-418D-AE19-62706E023703}">
                      <ahyp:hlinkClr val="tx"/>
                    </a:ext>
                  </a:extLst>
                </a:hlinkClick>
              </a:rPr>
              <a:t>https://neoschronos.com</a:t>
            </a:r>
            <a:r>
              <a:rPr b="0" i="0" lang="en-US" sz="800" u="none">
                <a:solidFill>
                  <a:schemeClr val="dk1"/>
                </a:solidFill>
                <a:latin typeface="Arial"/>
                <a:ea typeface="Arial"/>
                <a:cs typeface="Arial"/>
                <a:sym typeface="Arial"/>
              </a:rPr>
              <a:t>). License: </a:t>
            </a:r>
            <a:r>
              <a:rPr b="0" i="0" lang="en-US" sz="800" u="sng">
                <a:solidFill>
                  <a:schemeClr val="dk1"/>
                </a:solidFill>
                <a:latin typeface="Calibri"/>
                <a:ea typeface="Calibri"/>
                <a:cs typeface="Calibri"/>
                <a:sym typeface="Calibri"/>
                <a:hlinkClick r:id="rId5">
                  <a:extLst>
                    <a:ext uri="{A12FA001-AC4F-418D-AE19-62706E023703}">
                      <ahyp:hlinkClr val="tx"/>
                    </a:ext>
                  </a:extLst>
                </a:hlinkClick>
              </a:rPr>
              <a:t>CC BY-SA 3.0</a:t>
            </a:r>
            <a:endParaRPr sz="800"/>
          </a:p>
          <a:p>
            <a:pPr indent="0" lvl="0" marL="0" marR="0" rtl="0" algn="l">
              <a:lnSpc>
                <a:spcPct val="100000"/>
              </a:lnSpc>
              <a:spcBef>
                <a:spcPts val="0"/>
              </a:spcBef>
              <a:spcAft>
                <a:spcPts val="0"/>
              </a:spcAft>
              <a:buNone/>
            </a:pPr>
            <a:r>
              <a:t/>
            </a:r>
            <a:endParaRPr b="0" i="0" sz="800" u="sng">
              <a:solidFill>
                <a:schemeClr val="dk1"/>
              </a:solidFill>
              <a:latin typeface="Calibri"/>
              <a:ea typeface="Calibri"/>
              <a:cs typeface="Calibri"/>
              <a:sym typeface="Calibri"/>
              <a:hlinkClick r:id="rId6">
                <a:extLst>
                  <a:ext uri="{A12FA001-AC4F-418D-AE19-62706E023703}">
                    <ahyp:hlinkClr val="tx"/>
                  </a:ext>
                </a:extLst>
              </a:hlinkClick>
            </a:endParaRPr>
          </a:p>
        </p:txBody>
      </p:sp>
      <p:sp>
        <p:nvSpPr>
          <p:cNvPr id="178" name="Google Shape;178;p2"/>
          <p:cNvSpPr txBox="1"/>
          <p:nvPr/>
        </p:nvSpPr>
        <p:spPr>
          <a:xfrm>
            <a:off x="261275" y="985150"/>
            <a:ext cx="1546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Partenaires Clés </a:t>
            </a:r>
            <a:endParaRPr b="1" sz="1100"/>
          </a:p>
        </p:txBody>
      </p:sp>
      <p:sp>
        <p:nvSpPr>
          <p:cNvPr id="179" name="Google Shape;179;p2"/>
          <p:cNvSpPr txBox="1"/>
          <p:nvPr/>
        </p:nvSpPr>
        <p:spPr>
          <a:xfrm>
            <a:off x="2198825" y="927600"/>
            <a:ext cx="175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Activités clés</a:t>
            </a:r>
            <a:r>
              <a:rPr lang="en-US"/>
              <a:t> </a:t>
            </a:r>
            <a:endParaRPr/>
          </a:p>
          <a:p>
            <a:pPr indent="0" lvl="0" marL="0" rtl="0" algn="l">
              <a:spcBef>
                <a:spcPts val="0"/>
              </a:spcBef>
              <a:spcAft>
                <a:spcPts val="0"/>
              </a:spcAft>
              <a:buNone/>
            </a:pPr>
            <a:r>
              <a:t/>
            </a:r>
            <a:endParaRPr/>
          </a:p>
        </p:txBody>
      </p:sp>
      <p:sp>
        <p:nvSpPr>
          <p:cNvPr id="180" name="Google Shape;180;p2"/>
          <p:cNvSpPr txBox="1"/>
          <p:nvPr/>
        </p:nvSpPr>
        <p:spPr>
          <a:xfrm>
            <a:off x="2088013" y="2791775"/>
            <a:ext cx="195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R</a:t>
            </a:r>
            <a:r>
              <a:rPr b="1" lang="en-US" sz="1100"/>
              <a:t>essources Clés</a:t>
            </a:r>
            <a:endParaRPr b="1" sz="1100"/>
          </a:p>
        </p:txBody>
      </p:sp>
      <p:sp>
        <p:nvSpPr>
          <p:cNvPr id="181" name="Google Shape;181;p2"/>
          <p:cNvSpPr txBox="1"/>
          <p:nvPr/>
        </p:nvSpPr>
        <p:spPr>
          <a:xfrm>
            <a:off x="3952925" y="930550"/>
            <a:ext cx="206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P</a:t>
            </a:r>
            <a:r>
              <a:rPr b="1" lang="en-US" sz="1100"/>
              <a:t>ropositions de Valeur</a:t>
            </a:r>
            <a:r>
              <a:rPr lang="en-US"/>
              <a:t> </a:t>
            </a:r>
            <a:endParaRPr/>
          </a:p>
          <a:p>
            <a:pPr indent="0" lvl="0" marL="0" rtl="0" algn="l">
              <a:spcBef>
                <a:spcPts val="0"/>
              </a:spcBef>
              <a:spcAft>
                <a:spcPts val="0"/>
              </a:spcAft>
              <a:buNone/>
            </a:pPr>
            <a:r>
              <a:rPr lang="en-US"/>
              <a:t> </a:t>
            </a:r>
            <a:endParaRPr/>
          </a:p>
        </p:txBody>
      </p:sp>
      <p:sp>
        <p:nvSpPr>
          <p:cNvPr id="182" name="Google Shape;182;p2"/>
          <p:cNvSpPr txBox="1"/>
          <p:nvPr/>
        </p:nvSpPr>
        <p:spPr>
          <a:xfrm>
            <a:off x="5883600" y="985150"/>
            <a:ext cx="218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R</a:t>
            </a:r>
            <a:r>
              <a:rPr b="1" lang="en-US" sz="1100"/>
              <a:t>elations avec les Clients</a:t>
            </a:r>
            <a:endParaRPr b="1" sz="1100"/>
          </a:p>
        </p:txBody>
      </p:sp>
      <p:sp>
        <p:nvSpPr>
          <p:cNvPr id="183" name="Google Shape;183;p2"/>
          <p:cNvSpPr txBox="1"/>
          <p:nvPr/>
        </p:nvSpPr>
        <p:spPr>
          <a:xfrm>
            <a:off x="6016625" y="2791775"/>
            <a:ext cx="852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C</a:t>
            </a:r>
            <a:r>
              <a:rPr b="1" lang="en-US" sz="1100"/>
              <a:t>anaux</a:t>
            </a:r>
            <a:endParaRPr b="1" sz="1100"/>
          </a:p>
        </p:txBody>
      </p:sp>
      <p:sp>
        <p:nvSpPr>
          <p:cNvPr id="184" name="Google Shape;184;p2"/>
          <p:cNvSpPr txBox="1"/>
          <p:nvPr/>
        </p:nvSpPr>
        <p:spPr>
          <a:xfrm>
            <a:off x="7835900" y="985150"/>
            <a:ext cx="206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S</a:t>
            </a:r>
            <a:r>
              <a:rPr b="1" lang="en-US" sz="1100"/>
              <a:t>egments de Clientèle</a:t>
            </a:r>
            <a:endParaRPr b="1" sz="1100"/>
          </a:p>
        </p:txBody>
      </p:sp>
      <p:sp>
        <p:nvSpPr>
          <p:cNvPr id="185" name="Google Shape;185;p2"/>
          <p:cNvSpPr txBox="1"/>
          <p:nvPr/>
        </p:nvSpPr>
        <p:spPr>
          <a:xfrm>
            <a:off x="247650" y="4792200"/>
            <a:ext cx="165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S</a:t>
            </a:r>
            <a:r>
              <a:rPr b="1" lang="en-US" sz="1100"/>
              <a:t>tructure des Coûts </a:t>
            </a:r>
            <a:endParaRPr b="1" sz="1100"/>
          </a:p>
        </p:txBody>
      </p:sp>
      <p:sp>
        <p:nvSpPr>
          <p:cNvPr id="186" name="Google Shape;186;p2"/>
          <p:cNvSpPr txBox="1"/>
          <p:nvPr/>
        </p:nvSpPr>
        <p:spPr>
          <a:xfrm>
            <a:off x="5056175" y="4709388"/>
            <a:ext cx="15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a:t>
            </a:r>
            <a:r>
              <a:rPr b="1" lang="en-US" sz="1100"/>
              <a:t>lux de Revenus</a:t>
            </a:r>
            <a:r>
              <a:rPr lang="en-US"/>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Neos Chronos">
      <a:dk1>
        <a:srgbClr val="444444"/>
      </a:dk1>
      <a:lt1>
        <a:srgbClr val="FFFFFF"/>
      </a:lt1>
      <a:dk2>
        <a:srgbClr val="222222"/>
      </a:dk2>
      <a:lt2>
        <a:srgbClr val="F3F3F3"/>
      </a:lt2>
      <a:accent1>
        <a:srgbClr val="669933"/>
      </a:accent1>
      <a:accent2>
        <a:srgbClr val="38BEEA"/>
      </a:accent2>
      <a:accent3>
        <a:srgbClr val="EA38C0"/>
      </a:accent3>
      <a:accent4>
        <a:srgbClr val="EABB38"/>
      </a:accent4>
      <a:accent5>
        <a:srgbClr val="788C92"/>
      </a:accent5>
      <a:accent6>
        <a:srgbClr val="EA6238"/>
      </a:accent6>
      <a:hlink>
        <a:srgbClr val="787828"/>
      </a:hlink>
      <a:folHlink>
        <a:srgbClr val="9AA2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10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7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9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5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8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1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6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4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3_Master Layount">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2019-04-01T16:49:19Z</dcterms:created>
  <dc:creator>Thomas Papanikolaou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4" name="ContentTypeId">
    <vt:lpstr>0x010100BC3889AE39C5F34CA8192A4B1C4920B1</vt:lpstr>
  </property>
  <property fmtid="{D5CDD505-2E9C-101B-9397-08002B2CF9AE}" pid="5" name="_ip_UnifiedCompliancePolicyUIAction">
    <vt:lpstr/>
  </property>
  <property fmtid="{D5CDD505-2E9C-101B-9397-08002B2CF9AE}" pid="6" name="IconOverlay">
    <vt:lpstr/>
  </property>
  <property fmtid="{D5CDD505-2E9C-101B-9397-08002B2CF9AE}" pid="7" name="_ip_UnifiedCompliancePolicyProperties">
    <vt:lpstr/>
  </property>
</Properties>
</file>